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7757" r:id="rId1"/>
  </p:sldMasterIdLst>
  <p:notesMasterIdLst>
    <p:notesMasterId r:id="rId99"/>
  </p:notesMasterIdLst>
  <p:handoutMasterIdLst>
    <p:handoutMasterId r:id="rId100"/>
  </p:handoutMasterIdLst>
  <p:sldIdLst>
    <p:sldId id="469" r:id="rId2"/>
    <p:sldId id="365" r:id="rId3"/>
    <p:sldId id="470" r:id="rId4"/>
    <p:sldId id="367" r:id="rId5"/>
    <p:sldId id="381" r:id="rId6"/>
    <p:sldId id="368" r:id="rId7"/>
    <p:sldId id="369" r:id="rId8"/>
    <p:sldId id="370" r:id="rId9"/>
    <p:sldId id="371" r:id="rId10"/>
    <p:sldId id="372" r:id="rId11"/>
    <p:sldId id="374" r:id="rId12"/>
    <p:sldId id="375" r:id="rId13"/>
    <p:sldId id="376" r:id="rId14"/>
    <p:sldId id="380" r:id="rId15"/>
    <p:sldId id="471" r:id="rId16"/>
    <p:sldId id="270" r:id="rId17"/>
    <p:sldId id="272" r:id="rId18"/>
    <p:sldId id="314" r:id="rId19"/>
    <p:sldId id="472" r:id="rId20"/>
    <p:sldId id="402" r:id="rId21"/>
    <p:sldId id="403" r:id="rId22"/>
    <p:sldId id="404" r:id="rId23"/>
    <p:sldId id="405" r:id="rId24"/>
    <p:sldId id="406" r:id="rId25"/>
    <p:sldId id="473" r:id="rId26"/>
    <p:sldId id="464" r:id="rId27"/>
    <p:sldId id="465" r:id="rId28"/>
    <p:sldId id="466" r:id="rId29"/>
    <p:sldId id="468" r:id="rId30"/>
    <p:sldId id="459" r:id="rId31"/>
    <p:sldId id="460" r:id="rId32"/>
    <p:sldId id="462" r:id="rId33"/>
    <p:sldId id="434" r:id="rId34"/>
    <p:sldId id="463" r:id="rId35"/>
    <p:sldId id="474" r:id="rId36"/>
    <p:sldId id="432" r:id="rId37"/>
    <p:sldId id="390" r:id="rId38"/>
    <p:sldId id="391" r:id="rId39"/>
    <p:sldId id="392" r:id="rId40"/>
    <p:sldId id="393" r:id="rId41"/>
    <p:sldId id="394" r:id="rId42"/>
    <p:sldId id="397" r:id="rId43"/>
    <p:sldId id="398" r:id="rId44"/>
    <p:sldId id="399" r:id="rId45"/>
    <p:sldId id="445" r:id="rId46"/>
    <p:sldId id="425" r:id="rId47"/>
    <p:sldId id="475" r:id="rId48"/>
    <p:sldId id="322" r:id="rId49"/>
    <p:sldId id="273" r:id="rId50"/>
    <p:sldId id="323" r:id="rId51"/>
    <p:sldId id="318" r:id="rId52"/>
    <p:sldId id="338" r:id="rId53"/>
    <p:sldId id="363" r:id="rId54"/>
    <p:sldId id="324" r:id="rId55"/>
    <p:sldId id="476" r:id="rId56"/>
    <p:sldId id="444" r:id="rId57"/>
    <p:sldId id="441" r:id="rId58"/>
    <p:sldId id="442" r:id="rId59"/>
    <p:sldId id="443" r:id="rId60"/>
    <p:sldId id="477" r:id="rId61"/>
    <p:sldId id="408" r:id="rId62"/>
    <p:sldId id="410" r:id="rId63"/>
    <p:sldId id="411" r:id="rId64"/>
    <p:sldId id="412" r:id="rId65"/>
    <p:sldId id="478" r:id="rId66"/>
    <p:sldId id="414" r:id="rId67"/>
    <p:sldId id="435" r:id="rId68"/>
    <p:sldId id="415" r:id="rId69"/>
    <p:sldId id="416" r:id="rId70"/>
    <p:sldId id="417" r:id="rId71"/>
    <p:sldId id="418" r:id="rId72"/>
    <p:sldId id="480" r:id="rId73"/>
    <p:sldId id="420" r:id="rId74"/>
    <p:sldId id="421" r:id="rId75"/>
    <p:sldId id="422" r:id="rId76"/>
    <p:sldId id="423" r:id="rId77"/>
    <p:sldId id="436" r:id="rId78"/>
    <p:sldId id="481" r:id="rId79"/>
    <p:sldId id="382" r:id="rId80"/>
    <p:sldId id="433" r:id="rId81"/>
    <p:sldId id="384" r:id="rId82"/>
    <p:sldId id="377" r:id="rId83"/>
    <p:sldId id="385" r:id="rId84"/>
    <p:sldId id="479" r:id="rId85"/>
    <p:sldId id="359" r:id="rId86"/>
    <p:sldId id="327" r:id="rId87"/>
    <p:sldId id="283" r:id="rId88"/>
    <p:sldId id="291" r:id="rId89"/>
    <p:sldId id="292" r:id="rId90"/>
    <p:sldId id="378" r:id="rId91"/>
    <p:sldId id="379" r:id="rId92"/>
    <p:sldId id="482" r:id="rId93"/>
    <p:sldId id="447" r:id="rId94"/>
    <p:sldId id="449" r:id="rId95"/>
    <p:sldId id="450" r:id="rId96"/>
    <p:sldId id="448" r:id="rId97"/>
    <p:sldId id="483" r:id="rId98"/>
  </p:sldIdLst>
  <p:sldSz cx="11160125" cy="7559675"/>
  <p:notesSz cx="7772400" cy="10058400"/>
  <p:defaultTextStyle>
    <a:defPPr>
      <a:defRPr lang="en-GB"/>
    </a:defPPr>
    <a:lvl1pPr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1pPr>
    <a:lvl2pPr marL="419996" indent="-210789"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2pPr>
    <a:lvl3pPr marL="635541" indent="-206036"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3pPr>
    <a:lvl4pPr marL="851084" indent="-209204"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4pPr>
    <a:lvl5pPr marL="1065046" indent="-207618"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5pPr>
    <a:lvl6pPr marL="2282238" algn="l" defTabSz="456443" rtl="0" eaLnBrk="1" latinLnBrk="0" hangingPunct="1">
      <a:defRPr sz="2300" kern="1200">
        <a:solidFill>
          <a:schemeClr val="bg1"/>
        </a:solidFill>
        <a:latin typeface="Arial" charset="0"/>
        <a:ea typeface="MS Gothic" charset="0"/>
        <a:cs typeface="MS Gothic" charset="0"/>
      </a:defRPr>
    </a:lvl6pPr>
    <a:lvl7pPr marL="2738676" algn="l" defTabSz="456443" rtl="0" eaLnBrk="1" latinLnBrk="0" hangingPunct="1">
      <a:defRPr sz="2300" kern="1200">
        <a:solidFill>
          <a:schemeClr val="bg1"/>
        </a:solidFill>
        <a:latin typeface="Arial" charset="0"/>
        <a:ea typeface="MS Gothic" charset="0"/>
        <a:cs typeface="MS Gothic" charset="0"/>
      </a:defRPr>
    </a:lvl7pPr>
    <a:lvl8pPr marL="3195131" algn="l" defTabSz="456443" rtl="0" eaLnBrk="1" latinLnBrk="0" hangingPunct="1">
      <a:defRPr sz="2300" kern="1200">
        <a:solidFill>
          <a:schemeClr val="bg1"/>
        </a:solidFill>
        <a:latin typeface="Arial" charset="0"/>
        <a:ea typeface="MS Gothic" charset="0"/>
        <a:cs typeface="MS Gothic" charset="0"/>
      </a:defRPr>
    </a:lvl8pPr>
    <a:lvl9pPr marL="3651580" algn="l" defTabSz="456443" rtl="0" eaLnBrk="1" latinLnBrk="0" hangingPunct="1">
      <a:defRPr sz="2300" kern="1200">
        <a:solidFill>
          <a:schemeClr val="bg1"/>
        </a:solidFill>
        <a:latin typeface="Arial" charset="0"/>
        <a:ea typeface="MS Gothic" charset="0"/>
        <a:cs typeface="MS 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8776" autoAdjust="0"/>
  </p:normalViewPr>
  <p:slideViewPr>
    <p:cSldViewPr>
      <p:cViewPr>
        <p:scale>
          <a:sx n="85" d="100"/>
          <a:sy n="85" d="100"/>
        </p:scale>
        <p:origin x="-376" y="200"/>
      </p:cViewPr>
      <p:guideLst>
        <p:guide orient="horz" pos="2381"/>
        <p:guide pos="3516"/>
      </p:guideLst>
    </p:cSldViewPr>
  </p:slideViewPr>
  <p:notesTextViewPr>
    <p:cViewPr>
      <p:scale>
        <a:sx n="100" d="100"/>
        <a:sy n="100" d="100"/>
      </p:scale>
      <p:origin x="0" y="0"/>
    </p:cViewPr>
  </p:notesTextViewPr>
  <p:sorterViewPr>
    <p:cViewPr>
      <p:scale>
        <a:sx n="68" d="100"/>
        <a:sy n="68"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368675" cy="503238"/>
          </a:xfrm>
          <a:prstGeom prst="rect">
            <a:avLst/>
          </a:prstGeom>
        </p:spPr>
        <p:txBody>
          <a:bodyPr vert="horz" lIns="91440" tIns="45720" rIns="91440" bIns="45720" rtlCol="0"/>
          <a:lstStyle>
            <a:lvl1pPr algn="l" defTabSz="456665">
              <a:defRPr sz="1200"/>
            </a:lvl1pPr>
          </a:lstStyle>
          <a:p>
            <a:pPr>
              <a:defRPr/>
            </a:pPr>
            <a:endParaRPr lang="en-US"/>
          </a:p>
        </p:txBody>
      </p:sp>
      <p:sp>
        <p:nvSpPr>
          <p:cNvPr id="3" name="Espace réservé de la date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defTabSz="456665">
              <a:defRPr sz="1200"/>
            </a:lvl1pPr>
          </a:lstStyle>
          <a:p>
            <a:pPr>
              <a:defRPr/>
            </a:pPr>
            <a:fld id="{92387070-DC03-FD46-9242-A3FE61991FA3}" type="datetimeFigureOut">
              <a:rPr lang="fr-FR"/>
              <a:pPr>
                <a:defRPr/>
              </a:pPr>
              <a:t>12/03/13</a:t>
            </a:fld>
            <a:endParaRPr lang="en-US"/>
          </a:p>
        </p:txBody>
      </p:sp>
      <p:sp>
        <p:nvSpPr>
          <p:cNvPr id="4" name="Espace réservé du pied de page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defTabSz="456665">
              <a:defRPr sz="1200"/>
            </a:lvl1pPr>
          </a:lstStyle>
          <a:p>
            <a:pPr>
              <a:defRPr/>
            </a:pPr>
            <a:endParaRPr lang="en-US"/>
          </a:p>
        </p:txBody>
      </p:sp>
      <p:sp>
        <p:nvSpPr>
          <p:cNvPr id="5" name="Espace réservé du numéro de diapositive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defTabSz="456665">
              <a:defRPr sz="1200"/>
            </a:lvl1pPr>
          </a:lstStyle>
          <a:p>
            <a:pPr>
              <a:defRPr/>
            </a:pPr>
            <a:fld id="{AC6EA0B6-5ECD-C849-9B5D-663D88F815A7}" type="slidenum">
              <a:rPr lang="en-US"/>
              <a:pPr>
                <a:defRPr/>
              </a:pPr>
              <a:t>‹#›</a:t>
            </a:fld>
            <a:endParaRPr lang="en-US"/>
          </a:p>
        </p:txBody>
      </p:sp>
    </p:spTree>
    <p:extLst>
      <p:ext uri="{BB962C8B-B14F-4D97-AF65-F5344CB8AC3E}">
        <p14:creationId xmlns:p14="http://schemas.microsoft.com/office/powerpoint/2010/main" val="4923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AutoShape 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endParaRPr lang="en-US"/>
          </a:p>
        </p:txBody>
      </p:sp>
      <p:sp>
        <p:nvSpPr>
          <p:cNvPr id="111619" name="AutoShape 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0" name="AutoShape 3"/>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1" name="AutoShape 4"/>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2" name="AutoShape 5"/>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3" name="Rectangle 6"/>
          <p:cNvSpPr>
            <a:spLocks noGrp="1" noRot="1" noChangeAspect="1" noChangeArrowheads="1"/>
          </p:cNvSpPr>
          <p:nvPr>
            <p:ph type="sldImg"/>
          </p:nvPr>
        </p:nvSpPr>
        <p:spPr bwMode="auto">
          <a:xfrm>
            <a:off x="1103313" y="763588"/>
            <a:ext cx="5556250"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sp>
      <p:sp>
        <p:nvSpPr>
          <p:cNvPr id="5127" name="Rectangle 7"/>
          <p:cNvSpPr>
            <a:spLocks noGrp="1" noChangeArrowheads="1"/>
          </p:cNvSpPr>
          <p:nvPr>
            <p:ph type="body"/>
          </p:nvPr>
        </p:nvSpPr>
        <p:spPr bwMode="auto">
          <a:xfrm>
            <a:off x="777875" y="4776788"/>
            <a:ext cx="6208713" cy="45164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126985" name="Text Box 8"/>
          <p:cNvSpPr txBox="1">
            <a:spLocks noChangeArrowheads="1"/>
          </p:cNvSpPr>
          <p:nvPr/>
        </p:nvSpPr>
        <p:spPr bwMode="auto">
          <a:xfrm>
            <a:off x="0"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6" name="Text Box 9"/>
          <p:cNvSpPr txBox="1">
            <a:spLocks noChangeArrowheads="1"/>
          </p:cNvSpPr>
          <p:nvPr/>
        </p:nvSpPr>
        <p:spPr bwMode="auto">
          <a:xfrm>
            <a:off x="4398963"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7" name="Text Box 10"/>
          <p:cNvSpPr txBox="1">
            <a:spLocks noChangeArrowheads="1"/>
          </p:cNvSpPr>
          <p:nvPr/>
        </p:nvSpPr>
        <p:spPr bwMode="auto">
          <a:xfrm>
            <a:off x="0"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5131" name="Rectangle 11"/>
          <p:cNvSpPr>
            <a:spLocks noGrp="1" noChangeArrowheads="1"/>
          </p:cNvSpPr>
          <p:nvPr>
            <p:ph type="sldNum"/>
          </p:nvPr>
        </p:nvSpPr>
        <p:spPr bwMode="auto">
          <a:xfrm>
            <a:off x="4398963" y="9555163"/>
            <a:ext cx="3363912" cy="49371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defTabSz="456665">
              <a:lnSpc>
                <a:spcPct val="98000"/>
              </a:lnSpc>
              <a:buFont typeface="Wingdings"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cs typeface="Arial Unicode MS" charset="0"/>
              </a:defRPr>
            </a:lvl1pPr>
          </a:lstStyle>
          <a:p>
            <a:pPr>
              <a:defRPr/>
            </a:pPr>
            <a:fld id="{BA6A2A11-6FD3-9641-A515-3DCC2FE4C5D7}" type="slidenum">
              <a:rPr lang="en-GB"/>
              <a:pPr>
                <a:defRPr/>
              </a:pPr>
              <a:t>‹#›</a:t>
            </a:fld>
            <a:endParaRPr lang="en-GB"/>
          </a:p>
        </p:txBody>
      </p:sp>
    </p:spTree>
    <p:extLst>
      <p:ext uri="{BB962C8B-B14F-4D97-AF65-F5344CB8AC3E}">
        <p14:creationId xmlns:p14="http://schemas.microsoft.com/office/powerpoint/2010/main" val="951855445"/>
      </p:ext>
    </p:extLst>
  </p:cSld>
  <p:clrMap bg1="lt1" tx1="dk1" bg2="lt2" tx2="dk2" accent1="accent1" accent2="accent2" accent3="accent3" accent4="accent4" accent5="accent5" accent6="accent6" hlink="hlink" folHlink="folHlink"/>
  <p:notesStyle>
    <a:lvl1pPr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1pPr>
    <a:lvl2pPr marL="741723" indent="-285284"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2pPr>
    <a:lvl3pPr marL="1141139"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3pPr>
    <a:lvl4pPr marL="1597565"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4pPr>
    <a:lvl5pPr marL="2054009"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5pPr>
    <a:lvl6pPr marL="2276056" algn="l" defTabSz="455228" rtl="0" eaLnBrk="1" latinLnBrk="0" hangingPunct="1">
      <a:defRPr sz="1200" kern="1200">
        <a:solidFill>
          <a:schemeClr val="tx1"/>
        </a:solidFill>
        <a:latin typeface="+mn-lt"/>
        <a:ea typeface="+mn-ea"/>
        <a:cs typeface="+mn-cs"/>
      </a:defRPr>
    </a:lvl6pPr>
    <a:lvl7pPr marL="2731260" algn="l" defTabSz="455228" rtl="0" eaLnBrk="1" latinLnBrk="0" hangingPunct="1">
      <a:defRPr sz="1200" kern="1200">
        <a:solidFill>
          <a:schemeClr val="tx1"/>
        </a:solidFill>
        <a:latin typeface="+mn-lt"/>
        <a:ea typeface="+mn-ea"/>
        <a:cs typeface="+mn-cs"/>
      </a:defRPr>
    </a:lvl7pPr>
    <a:lvl8pPr marL="3186476" algn="l" defTabSz="455228" rtl="0" eaLnBrk="1" latinLnBrk="0" hangingPunct="1">
      <a:defRPr sz="1200" kern="1200">
        <a:solidFill>
          <a:schemeClr val="tx1"/>
        </a:solidFill>
        <a:latin typeface="+mn-lt"/>
        <a:ea typeface="+mn-ea"/>
        <a:cs typeface="+mn-cs"/>
      </a:defRPr>
    </a:lvl8pPr>
    <a:lvl9pPr marL="3641694" algn="l" defTabSz="45522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D28D10D3-668E-D345-9FDD-3AB6EF32361B}" type="slidenum">
              <a:rPr lang="en-GB" sz="1400">
                <a:solidFill>
                  <a:srgbClr val="000000"/>
                </a:solidFill>
                <a:latin typeface="Times New Roman" charset="0"/>
                <a:ea typeface="ＭＳ Ｐゴシック" charset="0"/>
                <a:cs typeface="ＭＳ Ｐゴシック" charset="0"/>
              </a:rPr>
              <a:pPr eaLnBrk="1"/>
              <a:t>2</a:t>
            </a:fld>
            <a:endParaRPr lang="en-GB" sz="1400">
              <a:solidFill>
                <a:srgbClr val="000000"/>
              </a:solidFill>
              <a:latin typeface="Times New Roman" charset="0"/>
              <a:ea typeface="ＭＳ Ｐゴシック" charset="0"/>
              <a:cs typeface="ＭＳ Ｐゴシック" charset="0"/>
            </a:endParaRPr>
          </a:p>
        </p:txBody>
      </p:sp>
      <p:sp>
        <p:nvSpPr>
          <p:cNvPr id="1157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EE40CF-68FE-1C41-A833-5F68DDB791EB}"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2</a:t>
            </a:fld>
            <a:endParaRPr lang="en-GB" sz="1400">
              <a:solidFill>
                <a:srgbClr val="000000"/>
              </a:solidFill>
              <a:latin typeface="Times New Roman" charset="0"/>
              <a:ea typeface="ＭＳ Ｐゴシック" charset="0"/>
              <a:cs typeface="ＭＳ Ｐゴシック" charset="0"/>
            </a:endParaRPr>
          </a:p>
        </p:txBody>
      </p:sp>
      <p:sp>
        <p:nvSpPr>
          <p:cNvPr id="1157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57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0C39BD4-BE4B-0C48-8268-4BE0A40C9B39}" type="slidenum">
              <a:rPr lang="en-GB" sz="1400">
                <a:solidFill>
                  <a:srgbClr val="000000"/>
                </a:solidFill>
                <a:latin typeface="Times New Roman" charset="0"/>
                <a:ea typeface="ＭＳ Ｐゴシック" charset="0"/>
                <a:cs typeface="ＭＳ Ｐゴシック" charset="0"/>
              </a:rPr>
              <a:pPr eaLnBrk="1"/>
              <a:t>12</a:t>
            </a:fld>
            <a:endParaRPr lang="en-GB" sz="1400">
              <a:solidFill>
                <a:srgbClr val="000000"/>
              </a:solidFill>
              <a:latin typeface="Times New Roman" charset="0"/>
              <a:ea typeface="ＭＳ Ｐゴシック" charset="0"/>
              <a:cs typeface="ＭＳ Ｐゴシック" charset="0"/>
            </a:endParaRPr>
          </a:p>
        </p:txBody>
      </p:sp>
      <p:sp>
        <p:nvSpPr>
          <p:cNvPr id="1361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925C62-4F23-1D4E-BAD7-2B754879C0EE}"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12</a:t>
            </a:fld>
            <a:endParaRPr lang="en-GB" sz="1400">
              <a:solidFill>
                <a:srgbClr val="000000"/>
              </a:solidFill>
              <a:latin typeface="Times New Roman" charset="0"/>
              <a:ea typeface="ＭＳ Ｐゴシック" charset="0"/>
              <a:cs typeface="ＭＳ Ｐゴシック" charset="0"/>
            </a:endParaRPr>
          </a:p>
        </p:txBody>
      </p:sp>
      <p:sp>
        <p:nvSpPr>
          <p:cNvPr id="1361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61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B6A540BF-73F0-A14D-98D4-E5D85A5A525A}" type="slidenum">
              <a:rPr lang="en-GB" sz="1400">
                <a:solidFill>
                  <a:srgbClr val="000000"/>
                </a:solidFill>
                <a:latin typeface="Times New Roman" charset="0"/>
                <a:ea typeface="ＭＳ Ｐゴシック" charset="0"/>
                <a:cs typeface="ＭＳ Ｐゴシック" charset="0"/>
              </a:rPr>
              <a:pPr eaLnBrk="1"/>
              <a:t>13</a:t>
            </a:fld>
            <a:endParaRPr lang="en-GB" sz="1400">
              <a:solidFill>
                <a:srgbClr val="000000"/>
              </a:solidFill>
              <a:latin typeface="Times New Roman" charset="0"/>
              <a:ea typeface="ＭＳ Ｐゴシック" charset="0"/>
              <a:cs typeface="ＭＳ Ｐゴシック" charset="0"/>
            </a:endParaRPr>
          </a:p>
        </p:txBody>
      </p:sp>
      <p:sp>
        <p:nvSpPr>
          <p:cNvPr id="1382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463E13D-911C-BF41-B507-86D7AC6860C1}"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13</a:t>
            </a:fld>
            <a:endParaRPr lang="en-GB" sz="1400">
              <a:solidFill>
                <a:srgbClr val="000000"/>
              </a:solidFill>
              <a:latin typeface="Times New Roman" charset="0"/>
              <a:ea typeface="ＭＳ Ｐゴシック" charset="0"/>
              <a:cs typeface="ＭＳ Ｐゴシック" charset="0"/>
            </a:endParaRPr>
          </a:p>
        </p:txBody>
      </p:sp>
      <p:sp>
        <p:nvSpPr>
          <p:cNvPr id="1382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82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B7B2AB-4533-BF43-9CEE-2F230AB3D50D}" type="slidenum">
              <a:rPr lang="en-GB" sz="1400">
                <a:solidFill>
                  <a:srgbClr val="000000"/>
                </a:solidFill>
                <a:latin typeface="Times New Roman" charset="0"/>
                <a:ea typeface="ＭＳ Ｐゴシック" charset="0"/>
                <a:cs typeface="ＭＳ Ｐゴシック" charset="0"/>
              </a:rPr>
              <a:pPr eaLnBrk="1"/>
              <a:t>14</a:t>
            </a:fld>
            <a:endParaRPr lang="en-GB" sz="1400">
              <a:solidFill>
                <a:srgbClr val="000000"/>
              </a:solidFill>
              <a:latin typeface="Times New Roman" charset="0"/>
              <a:ea typeface="ＭＳ Ｐゴシック" charset="0"/>
              <a:cs typeface="ＭＳ Ｐゴシック" charset="0"/>
            </a:endParaRPr>
          </a:p>
        </p:txBody>
      </p:sp>
      <p:sp>
        <p:nvSpPr>
          <p:cNvPr id="1402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5790994-472F-8D44-913A-D0A2C529A8F8}"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14</a:t>
            </a:fld>
            <a:endParaRPr lang="en-GB" sz="1400">
              <a:solidFill>
                <a:srgbClr val="000000"/>
              </a:solidFill>
              <a:latin typeface="Times New Roman" charset="0"/>
              <a:ea typeface="ＭＳ Ｐゴシック" charset="0"/>
              <a:cs typeface="ＭＳ Ｐゴシック" charset="0"/>
            </a:endParaRPr>
          </a:p>
        </p:txBody>
      </p:sp>
      <p:sp>
        <p:nvSpPr>
          <p:cNvPr id="1402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402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D89338-55D5-2340-AA92-F122C2B6183F}"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9CC01C-D39C-504F-8DC1-38B69C8A6A46}"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43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D6C49C-8A6C-AC4F-BAED-60820A04CA66}"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1889222-8C76-6E4C-9ECA-3616EA4EC3D8}"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64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B9F6678-1FEA-124A-B48F-B730973532AD}"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D3E3216-6290-C74C-80F3-1A24FE39323B}"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84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A4E0913-871E-164D-A297-B0421CCE0A5C}"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B01D9F1-1210-EC4C-9C8A-A5C950B6D421}"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25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BC0BCF2-9BFE-324F-BF73-379F159F4B07}"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DB74AFC-0AFC-E94E-AFDD-3A942C465D0A}"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462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F8ED702-32AA-AC40-B6F4-821B8EB150FE}"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0D699B6-F9F7-414D-9019-7C4039705E0F}"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66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E7203AE-8C64-1647-82F7-864503DB4035}"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CCAD183-69C3-4743-8873-2B8ED6D6C24B}"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87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6D9BE1A2-0CED-944C-A52E-777A40E1FEC2}" type="slidenum">
              <a:rPr lang="en-GB" sz="1400">
                <a:solidFill>
                  <a:srgbClr val="000000"/>
                </a:solidFill>
                <a:latin typeface="Times New Roman" charset="0"/>
                <a:ea typeface="ＭＳ Ｐゴシック" charset="0"/>
                <a:cs typeface="ＭＳ Ｐゴシック" charset="0"/>
              </a:rPr>
              <a:pPr eaLnBrk="1"/>
              <a:t>4</a:t>
            </a:fld>
            <a:endParaRPr lang="en-GB" sz="1400">
              <a:solidFill>
                <a:srgbClr val="000000"/>
              </a:solidFill>
              <a:latin typeface="Times New Roman" charset="0"/>
              <a:ea typeface="ＭＳ Ｐゴシック" charset="0"/>
              <a:cs typeface="ＭＳ Ｐゴシック" charset="0"/>
            </a:endParaRPr>
          </a:p>
        </p:txBody>
      </p:sp>
      <p:sp>
        <p:nvSpPr>
          <p:cNvPr id="1198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99471EF-E0B3-4244-9CB9-47459F2B817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4</a:t>
            </a:fld>
            <a:endParaRPr lang="en-GB" sz="1400">
              <a:solidFill>
                <a:srgbClr val="000000"/>
              </a:solidFill>
              <a:latin typeface="Times New Roman" charset="0"/>
              <a:ea typeface="ＭＳ Ｐゴシック" charset="0"/>
              <a:cs typeface="ＭＳ Ｐゴシック" charset="0"/>
            </a:endParaRPr>
          </a:p>
        </p:txBody>
      </p:sp>
      <p:sp>
        <p:nvSpPr>
          <p:cNvPr id="1198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98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3482E29-F207-1D4E-92F9-540852F1FAA4}"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E731D09-8BA8-E748-91AF-552BB34B88B8}"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07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303E70D-4805-4946-BFED-00175D601C92}"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E647E1-A495-8540-9585-3452D18A384A}"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48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353121A1-3B95-514F-A726-2D8E7F9848E2}"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1EC167B5-C2C5-FD4B-A1AE-B3E13B0D59A3}"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69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91596F2B-640D-3A4D-BEF6-8E45F59BA778}"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53C70DF3-52C3-924E-B5FE-7BBAC45DE9E6}"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89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1"/>
          <p:cNvSpPr txBox="1">
            <a:spLocks noGrp="1" noChangeArrowheads="1"/>
          </p:cNvSpPr>
          <p:nvPr/>
        </p:nvSpPr>
        <p:spPr bwMode="auto">
          <a:xfrm>
            <a:off x="4398915" y="9556026"/>
            <a:ext cx="3364796" cy="49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8E1F58E9-9BC3-A541-ACD7-D2F3841F514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1" name="Text Box 1"/>
          <p:cNvSpPr txBox="1">
            <a:spLocks noChangeArrowheads="1"/>
          </p:cNvSpPr>
          <p:nvPr/>
        </p:nvSpPr>
        <p:spPr bwMode="auto">
          <a:xfrm>
            <a:off x="4398915" y="9556027"/>
            <a:ext cx="3371748" cy="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4367AFEE-3D1B-C849-BE59-9E2BBC87FD0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2" name="Text Box 2"/>
          <p:cNvSpPr txBox="1">
            <a:spLocks noChangeArrowheads="1"/>
          </p:cNvSpPr>
          <p:nvPr/>
        </p:nvSpPr>
        <p:spPr bwMode="auto">
          <a:xfrm>
            <a:off x="1101902" y="762923"/>
            <a:ext cx="5566860" cy="3772485"/>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hangingPunct="0">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9pPr>
          </a:lstStyle>
          <a:p>
            <a:pPr eaLnBrk="1" hangingPunct="1"/>
            <a:endParaRPr lang="fr-FR"/>
          </a:p>
        </p:txBody>
      </p:sp>
      <p:sp>
        <p:nvSpPr>
          <p:cNvPr id="17413" name="Text Box 3"/>
          <p:cNvSpPr>
            <a:spLocks noGrp="1" noChangeArrowheads="1"/>
          </p:cNvSpPr>
          <p:nvPr>
            <p:ph type="body"/>
          </p:nvPr>
        </p:nvSpPr>
        <p:spPr bwMode="auto">
          <a:xfrm>
            <a:off x="776894" y="4775674"/>
            <a:ext cx="6211663" cy="45213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numCol="1" anchor="ctr" anchorCtr="0" compatLnSpc="1">
            <a:prstTxWarp prst="textNoShape">
              <a:avLst/>
            </a:prstTxWarp>
          </a:bodyPr>
          <a:lstStyle/>
          <a:p>
            <a:pPr eaLnBrk="1" hangingPunct="1"/>
            <a:endParaRPr lang="fr-FR">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3A95BDF-0F5A-B74B-8172-2BAF3699FCD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1"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FDC5F7AB-55A4-3546-A595-7FB29E7A76B8}"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1013"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EEA4DBD8-D666-B942-BF8E-B9D2A688761A}"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59"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A1BFB3F8-9FB1-964A-BA4C-40B0BAEC590E}"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3061"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690F54D0-79E1-7D4C-BDF0-3A11DEC35BF9}"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7"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6E93C11-E422-A44B-A48F-B972DA327E7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5109"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29DC6C-3B10-2141-AE73-E130BAC5C5DC}"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77572F7-D8B2-5543-886A-8BA5D4DEE501}"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771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999CD1D8-A892-9E47-A68D-18E0CA259920}"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3"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00AE12AD-EB55-D64A-A3B3-1ECE82F2449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9205"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039616B-415A-474F-AD8A-94DFFD1087B6}" type="slidenum">
              <a:rPr lang="en-GB" sz="1400">
                <a:solidFill>
                  <a:srgbClr val="000000"/>
                </a:solidFill>
                <a:latin typeface="Times New Roman" charset="0"/>
                <a:ea typeface="ＭＳ Ｐゴシック" charset="0"/>
                <a:cs typeface="ＭＳ Ｐゴシック" charset="0"/>
              </a:rPr>
              <a:pPr eaLnBrk="1"/>
              <a:t>5</a:t>
            </a:fld>
            <a:endParaRPr lang="en-GB" sz="1400">
              <a:solidFill>
                <a:srgbClr val="000000"/>
              </a:solidFill>
              <a:latin typeface="Times New Roman" charset="0"/>
              <a:ea typeface="ＭＳ Ｐゴシック" charset="0"/>
              <a:cs typeface="ＭＳ Ｐゴシック" charset="0"/>
            </a:endParaRPr>
          </a:p>
        </p:txBody>
      </p:sp>
      <p:sp>
        <p:nvSpPr>
          <p:cNvPr id="1218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2F5899-CF2B-CE42-BD92-4CE714B5F000}"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5</a:t>
            </a:fld>
            <a:endParaRPr lang="en-GB" sz="1400">
              <a:solidFill>
                <a:srgbClr val="000000"/>
              </a:solidFill>
              <a:latin typeface="Times New Roman" charset="0"/>
              <a:ea typeface="ＭＳ Ｐゴシック" charset="0"/>
              <a:cs typeface="ＭＳ Ｐゴシック" charset="0"/>
            </a:endParaRPr>
          </a:p>
        </p:txBody>
      </p:sp>
      <p:sp>
        <p:nvSpPr>
          <p:cNvPr id="1218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18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48656C27-9589-8347-A77E-B16C5C1DA311}"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2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25354D36-297C-1D41-9514-91F8304BD09A}"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3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833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2F67572-4DD2-4F4F-8759-833CABF639FC}"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2B0032-E290-804D-A75B-3996FA2461FD}"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53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403D2B-DC21-3A4C-9B08-79AF11554F3D}"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7F201C-9D52-1E41-B186-95FBF5777670}"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73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14DF6FA-CDFD-FB4E-8B98-B3EEDC483CC8}"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2B99ED-1B42-1F4E-B6CF-7E6E492CE276}"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94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9CEC46-477C-454C-BDFE-130A0441242C}"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4181B4-738D-1C44-B75E-08340F4F50FD}"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14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046A29-883F-F444-9C77-3959BE39FE65}"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DBC539-FBBB-224C-93B1-C992C5120762}"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35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852315-3261-5843-ADC0-478834911180}"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B61C38-77B9-E342-9630-8CF4FDE95EC4}"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55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01BF2CB-DCD7-7044-BED7-DE2235A52581}"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21FC8E3-E84D-474B-B040-8B41D65DACFC}"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76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6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761EEB6-BA0F-AF4F-9761-6448807D1AC2}"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5F7151B-2466-C94B-BB02-FF24C7BCA674}"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96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59245C5-76C7-B147-8B4A-E3C897FF8AC6}"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1E1FF0D-7F22-5C41-B149-9482B63DCA1C}"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17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23F947D-CBD7-F245-B7D9-50A781BB4851}" type="slidenum">
              <a:rPr lang="en-GB" sz="1400">
                <a:solidFill>
                  <a:srgbClr val="000000"/>
                </a:solidFill>
                <a:latin typeface="Times New Roman" charset="0"/>
                <a:ea typeface="ＭＳ Ｐゴシック" charset="0"/>
                <a:cs typeface="ＭＳ Ｐゴシック" charset="0"/>
              </a:rPr>
              <a:pPr eaLnBrk="1"/>
              <a:t>6</a:t>
            </a:fld>
            <a:endParaRPr lang="en-GB" sz="1400">
              <a:solidFill>
                <a:srgbClr val="000000"/>
              </a:solidFill>
              <a:latin typeface="Times New Roman" charset="0"/>
              <a:ea typeface="ＭＳ Ｐゴシック" charset="0"/>
              <a:cs typeface="ＭＳ Ｐゴシック" charset="0"/>
            </a:endParaRPr>
          </a:p>
        </p:txBody>
      </p:sp>
      <p:sp>
        <p:nvSpPr>
          <p:cNvPr id="1239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10972C-5BAF-9848-A589-FCABE8439E5A}"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6</a:t>
            </a:fld>
            <a:endParaRPr lang="en-GB" sz="1400">
              <a:solidFill>
                <a:srgbClr val="000000"/>
              </a:solidFill>
              <a:latin typeface="Times New Roman" charset="0"/>
              <a:ea typeface="ＭＳ Ｐゴシック" charset="0"/>
              <a:cs typeface="ＭＳ Ｐゴシック" charset="0"/>
            </a:endParaRPr>
          </a:p>
        </p:txBody>
      </p:sp>
      <p:sp>
        <p:nvSpPr>
          <p:cNvPr id="1239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39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5395681-F29A-C240-97F5-68C56FFA7675}"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4D7A90-E439-0144-A888-F7DE31B1A56E}"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37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71D007-3CC0-4944-B363-E65AE3400D31}"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12B6A58-BB3B-6944-9B35-79128BBAB4B4}"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78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C48567F-93C7-9E41-8BF1-5C3C3ADE2F39}"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E77035-23CB-5141-8142-F78EE7C677D1}"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99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F81580-2494-814C-BBB0-D3831E42C6E7}"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370C1A-8214-254F-871C-860BD8725268}"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19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7CB2A6A-76ED-7B40-A681-7A0B5F0E2BAE}"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8441275-5311-EE42-B9BF-D306B09D74CA}"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40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6D6BC2E-0F0A-9C4E-BC44-04DC9F95CC1A}"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C18F20A-2054-8C40-AF9F-8F7259280FDF}"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60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F06B968-F8E4-D544-B93A-24F8D99553E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6D25BD0-5B99-D242-BFA8-CB387B90465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81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4A5387-A034-1145-82ED-6D4923DE31D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A192A8-06F0-8746-9103-F7904B18EBA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201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1FE2C3C-3947-074E-855E-6DF00ABDFF56}"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C076EC-6BB2-4447-8A35-5C7563E0B4A8}"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42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12690D-D485-E148-A8D7-B4A3C3BDE69B}"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09141E-DA4E-D747-ACD1-C7DB16A0EEE6}"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63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120CD2A-2DD1-664C-B39C-4E931205E158}" type="slidenum">
              <a:rPr lang="en-GB" sz="1400">
                <a:solidFill>
                  <a:srgbClr val="000000"/>
                </a:solidFill>
                <a:latin typeface="Times New Roman" charset="0"/>
                <a:ea typeface="ＭＳ Ｐゴシック" charset="0"/>
                <a:cs typeface="ＭＳ Ｐゴシック" charset="0"/>
              </a:rPr>
              <a:pPr eaLnBrk="1"/>
              <a:t>7</a:t>
            </a:fld>
            <a:endParaRPr lang="en-GB" sz="1400">
              <a:solidFill>
                <a:srgbClr val="000000"/>
              </a:solidFill>
              <a:latin typeface="Times New Roman" charset="0"/>
              <a:ea typeface="ＭＳ Ｐゴシック" charset="0"/>
              <a:cs typeface="ＭＳ Ｐゴシック" charset="0"/>
            </a:endParaRPr>
          </a:p>
        </p:txBody>
      </p:sp>
      <p:sp>
        <p:nvSpPr>
          <p:cNvPr id="1259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74B98-9A0C-5E4D-A467-AEBFC48453E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7</a:t>
            </a:fld>
            <a:endParaRPr lang="en-GB" sz="1400">
              <a:solidFill>
                <a:srgbClr val="000000"/>
              </a:solidFill>
              <a:latin typeface="Times New Roman" charset="0"/>
              <a:ea typeface="ＭＳ Ｐゴシック" charset="0"/>
              <a:cs typeface="ＭＳ Ｐゴシック" charset="0"/>
            </a:endParaRPr>
          </a:p>
        </p:txBody>
      </p:sp>
      <p:sp>
        <p:nvSpPr>
          <p:cNvPr id="1259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59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E895716-AE3C-114B-99D9-EAD2BF04B580}"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B1FF2B2-C011-0B41-9144-F1582A17000A}"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83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B5A6F1-50F5-F24B-A7DE-B3E5D3F3D53D}"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3CA8939-C740-2544-9B94-29C37ADD745E}"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304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4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F1A06B6-D828-DB41-88D2-0E8A9EC749A5}"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4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830BD4-FDDA-B44E-8389-9DA24B6C9F19}"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5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45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5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4C3DD7D-F2D2-F049-8EDE-066A557887B2}"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5E20A3C-19C3-6842-BD41-809E5C5F2E3D}"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65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5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8A399-1AEC-0D4D-9D4F-AF2839805352}"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5CF9F-9955-874D-924B-1750B8E2BEE9}"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85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E026018-EDDE-C34C-BC61-9228A9000BC9}"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D2F663D-18C5-5F4C-A020-AE4B60C8F1B0}"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06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776A973-0D2A-FC4A-803D-C29D4FB3F1BE}"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A5EFFE6-FA05-EE47-8E30-9EFECFEA576C}"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47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7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2A576A2-07CB-954E-A473-78E83EC7135F}"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89BC1E5-40C3-3841-9F08-D21E3AB3C99C}"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467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8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C859B9-CC62-0E44-BB99-EB89E3E7C937}"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43B0F76-EE30-EE45-B4EE-4B50FDFDCE90}"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88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8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29FD12F-BFA8-2642-9223-C79E916DBA6E}"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E12FD-E322-5B42-A374-660A5537BEC0}"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08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042B5A1D-52E3-AF40-8372-F6C44DBDAC0E}" type="slidenum">
              <a:rPr lang="en-GB" sz="1400">
                <a:solidFill>
                  <a:srgbClr val="000000"/>
                </a:solidFill>
                <a:latin typeface="Times New Roman" charset="0"/>
                <a:ea typeface="ＭＳ Ｐゴシック" charset="0"/>
                <a:cs typeface="ＭＳ Ｐゴシック" charset="0"/>
              </a:rPr>
              <a:pPr eaLnBrk="1"/>
              <a:t>8</a:t>
            </a:fld>
            <a:endParaRPr lang="en-GB" sz="1400">
              <a:solidFill>
                <a:srgbClr val="000000"/>
              </a:solidFill>
              <a:latin typeface="Times New Roman" charset="0"/>
              <a:ea typeface="ＭＳ Ｐゴシック" charset="0"/>
              <a:cs typeface="ＭＳ Ｐゴシック" charset="0"/>
            </a:endParaRPr>
          </a:p>
        </p:txBody>
      </p:sp>
      <p:sp>
        <p:nvSpPr>
          <p:cNvPr id="1280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A156FAB-78DC-A141-A842-9762FB7B2CE3}"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8</a:t>
            </a:fld>
            <a:endParaRPr lang="en-GB" sz="1400">
              <a:solidFill>
                <a:srgbClr val="000000"/>
              </a:solidFill>
              <a:latin typeface="Times New Roman" charset="0"/>
              <a:ea typeface="ＭＳ Ｐゴシック" charset="0"/>
              <a:cs typeface="ＭＳ Ｐゴシック" charset="0"/>
            </a:endParaRPr>
          </a:p>
        </p:txBody>
      </p:sp>
      <p:sp>
        <p:nvSpPr>
          <p:cNvPr id="1280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80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29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0B20FFF-813E-E544-AA01-C5874DAD9FE1}"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18C550-7362-3845-9191-FF325148A77E}"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29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B538C-88BF-8E4D-81F9-3B80BDAFFFA7}"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D814E1-FE9E-ED48-BAB2-555C977360F9}"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49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90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D04FB8-48DA-4747-B657-CA827B46775A}"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13B28C4-4542-8746-8B6C-D0CB11714524}"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90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1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8FB4E9F-DA5B-1C4C-A104-F73D5236A6AB}"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697326-3FB6-C648-A107-B6778BB3EE0D}"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11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1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077BF1-D024-A947-9BE9-E9CFF6803D22}"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0AF3A-56D4-C348-BE88-50BD878F0776}"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31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2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B441D52-6CEA-314B-A70D-9EDC3D93C8BF}"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2311509-C935-1940-8C80-A75BA4455B7C}"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52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3C7EBD-2022-5E43-AB68-0A91C2A071E9}"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CD0426-FCD1-7B47-8203-468A9257B8C7}"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672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3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0B8182-DBD3-A442-B362-E21F47CA7819}"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42DAA51-7BCA-5642-9805-A57475615E40}"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13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41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73E785-B34D-2844-8C58-A4ED717CCB3B}"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238757-BBF3-3749-8C85-12EC66B32F94}"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34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1625D4-79F8-C841-A379-FD216C581BE6}"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D14A565-65AC-6E4E-9DC5-5D122688B0A3}"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54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F5C7FA81-60BF-6548-83E3-B1C1AD214D1C}" type="slidenum">
              <a:rPr lang="en-GB" sz="1400">
                <a:solidFill>
                  <a:srgbClr val="000000"/>
                </a:solidFill>
                <a:latin typeface="Times New Roman" charset="0"/>
                <a:ea typeface="ＭＳ Ｐゴシック" charset="0"/>
                <a:cs typeface="ＭＳ Ｐゴシック" charset="0"/>
              </a:rPr>
              <a:pPr eaLnBrk="1"/>
              <a:t>9</a:t>
            </a:fld>
            <a:endParaRPr lang="en-GB" sz="1400">
              <a:solidFill>
                <a:srgbClr val="000000"/>
              </a:solidFill>
              <a:latin typeface="Times New Roman" charset="0"/>
              <a:ea typeface="ＭＳ Ｐゴシック" charset="0"/>
              <a:cs typeface="ＭＳ Ｐゴシック" charset="0"/>
            </a:endParaRPr>
          </a:p>
        </p:txBody>
      </p:sp>
      <p:sp>
        <p:nvSpPr>
          <p:cNvPr id="1300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20599A9-F29E-DA47-BED8-B799302F5227}"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9</a:t>
            </a:fld>
            <a:endParaRPr lang="en-GB" sz="1400">
              <a:solidFill>
                <a:srgbClr val="000000"/>
              </a:solidFill>
              <a:latin typeface="Times New Roman" charset="0"/>
              <a:ea typeface="ＭＳ Ｐゴシック" charset="0"/>
              <a:cs typeface="ＭＳ Ｐゴシック" charset="0"/>
            </a:endParaRPr>
          </a:p>
        </p:txBody>
      </p:sp>
      <p:sp>
        <p:nvSpPr>
          <p:cNvPr id="1300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00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5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C3B23E1-7223-4145-BAEC-7CC4E034FD23}"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D14B34B-15DA-A64A-B549-13767CD94B14}"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75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5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94E37D9-6FB9-0245-B4B4-8425B485E5EF}"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ADB4B4C-5D21-1549-A059-1582B7736C56}"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95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365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7ED5B5C-40AC-5E4C-8F2C-421F8A78E17E}"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68F10B9-AE25-1147-92B5-7A56D0C2D59D}"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836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56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C10486-18AF-3346-A12E-80A42815FE32}"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6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A143001-9053-5E4C-B605-E1501772C5B3}"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7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57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7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B856F1D-7294-F440-BF65-5B7B90DF4E3B}"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33832A-7E79-2E4D-9A59-09B12C0F4B23}"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77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D51EAF7-D5CD-104F-B7B8-D5FFD583F28E}"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B543EF9-53ED-B54C-890F-7BFE192D0E14}"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97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2B31DE7-4B78-3040-A29C-1B664698027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A918CA5-E8E6-D04B-984E-5F08727D860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18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38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800A6D-661D-6443-ACEC-15118729D58A}"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3CC147B-4226-B043-AC11-1839F3EB1FA6}"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38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9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1ED577-FB75-FF4F-B26E-25D94C2F9F4E}"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C15DE24-8959-444C-A8E6-ABE3614921CD}"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59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722549-2FDE-814A-BA93-81BC76EB67F3}" type="slidenum">
              <a:rPr lang="en-GB" sz="1400">
                <a:solidFill>
                  <a:srgbClr val="000000"/>
                </a:solidFill>
                <a:latin typeface="Times New Roman" charset="0"/>
                <a:ea typeface="ＭＳ Ｐゴシック" charset="0"/>
                <a:cs typeface="ＭＳ Ｐゴシック" charset="0"/>
              </a:rPr>
              <a:pPr eaLnBrk="1"/>
              <a:t>10</a:t>
            </a:fld>
            <a:endParaRPr lang="en-GB" sz="1400">
              <a:solidFill>
                <a:srgbClr val="000000"/>
              </a:solidFill>
              <a:latin typeface="Times New Roman" charset="0"/>
              <a:ea typeface="ＭＳ Ｐゴシック" charset="0"/>
              <a:cs typeface="ＭＳ Ｐゴシック" charset="0"/>
            </a:endParaRPr>
          </a:p>
        </p:txBody>
      </p:sp>
      <p:sp>
        <p:nvSpPr>
          <p:cNvPr id="1320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0EACECA-7F08-D945-9F08-C1B58888E5FD}"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10</a:t>
            </a:fld>
            <a:endParaRPr lang="en-GB" sz="1400">
              <a:solidFill>
                <a:srgbClr val="000000"/>
              </a:solidFill>
              <a:latin typeface="Times New Roman" charset="0"/>
              <a:ea typeface="ＭＳ Ｐゴシック" charset="0"/>
              <a:cs typeface="ＭＳ Ｐゴシック" charset="0"/>
            </a:endParaRPr>
          </a:p>
        </p:txBody>
      </p:sp>
      <p:sp>
        <p:nvSpPr>
          <p:cNvPr id="1321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21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BCB8F6A-B117-CD4B-9DB6-4BB6C947D38D}" type="slidenum">
              <a:rPr lang="en-GB" sz="1400">
                <a:solidFill>
                  <a:srgbClr val="000000"/>
                </a:solidFill>
                <a:latin typeface="Times New Roman" charset="0"/>
                <a:ea typeface="ＭＳ Ｐゴシック" charset="0"/>
                <a:cs typeface="ＭＳ Ｐゴシック" charset="0"/>
              </a:rPr>
              <a:pPr eaLnBrk="1"/>
              <a:t>11</a:t>
            </a:fld>
            <a:endParaRPr lang="en-GB" sz="1400">
              <a:solidFill>
                <a:srgbClr val="000000"/>
              </a:solidFill>
              <a:latin typeface="Times New Roman" charset="0"/>
              <a:ea typeface="ＭＳ Ｐゴシック" charset="0"/>
              <a:cs typeface="ＭＳ Ｐゴシック" charset="0"/>
            </a:endParaRPr>
          </a:p>
        </p:txBody>
      </p:sp>
      <p:sp>
        <p:nvSpPr>
          <p:cNvPr id="1341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9BAC4E-108A-DA49-A030-9FA1B1B1F80C}"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11</a:t>
            </a:fld>
            <a:endParaRPr lang="en-GB" sz="1400">
              <a:solidFill>
                <a:srgbClr val="000000"/>
              </a:solidFill>
              <a:latin typeface="Times New Roman" charset="0"/>
              <a:ea typeface="ＭＳ Ｐゴシック" charset="0"/>
              <a:cs typeface="ＭＳ Ｐゴシック" charset="0"/>
            </a:endParaRPr>
          </a:p>
        </p:txBody>
      </p:sp>
      <p:sp>
        <p:nvSpPr>
          <p:cNvPr id="1341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41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10323116"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10323116"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1" y="1763924"/>
            <a:ext cx="9262904"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1" y="2519891"/>
            <a:ext cx="9262904"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
        <p:nvSpPr>
          <p:cNvPr id="12" name="Text Placeholder 7"/>
          <p:cNvSpPr>
            <a:spLocks noGrp="1"/>
          </p:cNvSpPr>
          <p:nvPr>
            <p:ph type="body" sz="quarter" idx="13" hasCustomPrompt="1"/>
          </p:nvPr>
        </p:nvSpPr>
        <p:spPr>
          <a:xfrm>
            <a:off x="967211" y="4955787"/>
            <a:ext cx="9262904" cy="755968"/>
          </a:xfrm>
        </p:spPr>
        <p:txBody>
          <a:bodyPr anchor="t"/>
          <a:lstStyle>
            <a:lvl1pPr algn="r">
              <a:buNone/>
              <a:defRPr sz="16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date</a:t>
            </a:r>
          </a:p>
        </p:txBody>
      </p:sp>
      <p:sp>
        <p:nvSpPr>
          <p:cNvPr id="13" name="Text Placeholder 7"/>
          <p:cNvSpPr>
            <a:spLocks noGrp="1"/>
          </p:cNvSpPr>
          <p:nvPr>
            <p:ph type="body" sz="quarter" idx="14" hasCustomPrompt="1"/>
          </p:nvPr>
        </p:nvSpPr>
        <p:spPr>
          <a:xfrm>
            <a:off x="930010" y="4199819"/>
            <a:ext cx="9262904" cy="755968"/>
          </a:xfrm>
        </p:spPr>
        <p:txBody>
          <a:bodyPr anchor="b"/>
          <a:lstStyle>
            <a:lvl1pPr algn="r">
              <a:buNone/>
              <a:defRPr sz="2100" b="0" baseline="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presenter name, title</a:t>
            </a:r>
          </a:p>
        </p:txBody>
      </p:sp>
    </p:spTree>
    <p:extLst>
      <p:ext uri="{BB962C8B-B14F-4D97-AF65-F5344CB8AC3E}">
        <p14:creationId xmlns:p14="http://schemas.microsoft.com/office/powerpoint/2010/main" val="348073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377" eaLnBrk="1">
              <a:lnSpc>
                <a:spcPct val="98000"/>
              </a:lnSpc>
              <a:buFont typeface="Wingdings" charset="0"/>
              <a:buNone/>
              <a:defRPr/>
            </a:pPr>
            <a:fld id="{0A7AAAC2-FB0F-6746-8FBA-5B719E9D44CC}" type="slidenum">
              <a:rPr lang="en-GB" sz="1500" smtClean="0">
                <a:solidFill>
                  <a:srgbClr val="FFFF00"/>
                </a:solidFill>
                <a:latin typeface="Times New Roman" charset="0"/>
                <a:cs typeface="Arial Unicode MS" charset="0"/>
              </a:rPr>
              <a:pPr algn="ctr" defTabSz="455377"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pic>
        <p:nvPicPr>
          <p:cNvPr id="10"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7"/>
          <p:cNvSpPr txBox="1">
            <a:spLocks noChangeArrowheads="1"/>
          </p:cNvSpPr>
          <p:nvPr userDrawn="1"/>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12" name="Connecteur droit 11"/>
          <p:cNvCxnSpPr/>
          <p:nvPr userDrawn="1"/>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13"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4"/>
          <p:cNvSpPr txBox="1">
            <a:spLocks noChangeArrowheads="1"/>
          </p:cNvSpPr>
          <p:nvPr userDrawn="1"/>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16"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Tree>
    <p:extLst>
      <p:ext uri="{BB962C8B-B14F-4D97-AF65-F5344CB8AC3E}">
        <p14:creationId xmlns:p14="http://schemas.microsoft.com/office/powerpoint/2010/main" val="220803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F7EE3E9-7F80-D443-98AD-F476F4E11B28}"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28307092"/>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02D543C-4E2A-5A41-883C-BBAB4187015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8312423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2CFAE0CC-EBD6-8A46-9182-A97F17FDC45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319434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9EC9D324-ED30-EC46-A0AF-26A8E6307FFF}"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15336127"/>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703F2AAC-01D6-9244-98E8-BF8B1E7C644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612412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C6F8EB27-846F-5747-AC3E-6575E466267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7921065"/>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6889314F-52B1-7F4D-9BC8-C1253BE4F6F6}"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4464475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BEC54AC-BEBA-CE4D-BA5D-F70C81FA216C}"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1397462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3FBBFD1-F228-234E-91C0-F5ECAD1C62C6}"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3421189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tion - Long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10323116"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10323116"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1" y="1763924"/>
            <a:ext cx="9262904"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1" y="2519891"/>
            <a:ext cx="9262904"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42912D4-FBDA-394C-AA8A-5FE10526AE1C}"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95308283"/>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45A544AA-C633-C649-9773-E0D7A4C09A7F}"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12869089"/>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B7AD3B99-6BE5-9F4D-B0F1-141560AF2BD9}"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452926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755F2793-1E56-5346-8BD7-BDF678826B8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19220312"/>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84C45A9C-6E9C-D44F-A146-0ACE2A07E69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974784243"/>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81F944C-006D-CD4B-B2AA-FDB5883A1A5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561226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C5D275A-91E9-2948-A9F0-D7A3B6E8D7EA}"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3422219"/>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B019E544-4D77-1140-8CBE-605A51F9A5F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001077"/>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D0B79CC0-D18F-4643-83FF-D8853A2EBDC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3369462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88FCAA7-9AAC-7944-A3B8-5055BACAF1C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7704705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tion2 Shorter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6696075" y="2519892"/>
            <a:ext cx="446405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6640274"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0" y="1763924"/>
            <a:ext cx="5580063"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0" y="2519891"/>
            <a:ext cx="5580063"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FFB58A1-1528-6F4B-817B-B32AFBA6CEE1}"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4857793"/>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A355C92-D590-EC4F-AFE3-BF883DA65631}"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6816907"/>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3AD481C-8201-E241-8764-7BA35CCCFA6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9063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784CFCD-7C2F-EA4F-B27A-480E713DBB2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52546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52CD70E2-BDBA-1346-8033-A81E815F0A0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10009215"/>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883930"/>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56393515"/>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23939870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3191333"/>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57"/>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16866052"/>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atin typeface="Arial"/>
                <a:cs typeface="Arial"/>
              </a:defRPr>
            </a:lvl1pPr>
          </a:lstStyle>
          <a:p>
            <a:r>
              <a:rPr lang="en-US" noProof="0" dirty="0" smtClean="0"/>
              <a:t>Agenda</a:t>
            </a:r>
            <a:endParaRPr lang="en-US" noProof="0" dirty="0"/>
          </a:p>
        </p:txBody>
      </p:sp>
      <p:sp>
        <p:nvSpPr>
          <p:cNvPr id="14" name="TextBox 13"/>
          <p:cNvSpPr txBox="1"/>
          <p:nvPr/>
        </p:nvSpPr>
        <p:spPr>
          <a:xfrm>
            <a:off x="558006" y="1132269"/>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1</a:t>
            </a:r>
            <a:endParaRPr lang="en-US" sz="5600" dirty="0">
              <a:solidFill>
                <a:srgbClr val="F8C52D"/>
              </a:solidFill>
              <a:latin typeface="Arial Rounded MT Bold"/>
              <a:cs typeface="Arial Rounded MT Bold"/>
            </a:endParaRPr>
          </a:p>
        </p:txBody>
      </p:sp>
      <p:sp>
        <p:nvSpPr>
          <p:cNvPr id="15" name="TextBox 14"/>
          <p:cNvSpPr txBox="1"/>
          <p:nvPr/>
        </p:nvSpPr>
        <p:spPr>
          <a:xfrm>
            <a:off x="558006" y="2442613"/>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2</a:t>
            </a:r>
            <a:endParaRPr lang="en-US" sz="5600" dirty="0">
              <a:solidFill>
                <a:srgbClr val="F8C52D"/>
              </a:solidFill>
              <a:latin typeface="Arial Rounded MT Bold"/>
              <a:cs typeface="Arial Rounded MT Bold"/>
            </a:endParaRPr>
          </a:p>
        </p:txBody>
      </p:sp>
      <p:sp>
        <p:nvSpPr>
          <p:cNvPr id="19" name="TextBox 18"/>
          <p:cNvSpPr txBox="1"/>
          <p:nvPr/>
        </p:nvSpPr>
        <p:spPr>
          <a:xfrm>
            <a:off x="558006" y="3752956"/>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3</a:t>
            </a:r>
            <a:endParaRPr lang="en-US" sz="5600" dirty="0">
              <a:solidFill>
                <a:srgbClr val="F8C52D"/>
              </a:solidFill>
              <a:latin typeface="Arial Rounded MT Bold"/>
              <a:cs typeface="Arial Rounded MT Bold"/>
            </a:endParaRPr>
          </a:p>
        </p:txBody>
      </p:sp>
      <p:sp>
        <p:nvSpPr>
          <p:cNvPr id="20" name="TextBox 19"/>
          <p:cNvSpPr txBox="1"/>
          <p:nvPr/>
        </p:nvSpPr>
        <p:spPr>
          <a:xfrm>
            <a:off x="558006" y="5063300"/>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4</a:t>
            </a:r>
            <a:endParaRPr lang="en-US" sz="5600" dirty="0">
              <a:solidFill>
                <a:srgbClr val="F8C52D"/>
              </a:solidFill>
              <a:latin typeface="Arial Rounded MT Bold"/>
              <a:cs typeface="Arial Rounded MT Bold"/>
            </a:endParaRPr>
          </a:p>
        </p:txBody>
      </p:sp>
      <p:sp>
        <p:nvSpPr>
          <p:cNvPr id="26" name="Text Placeholder 25"/>
          <p:cNvSpPr>
            <a:spLocks noGrp="1"/>
          </p:cNvSpPr>
          <p:nvPr>
            <p:ph type="body" sz="quarter" idx="14" hasCustomPrompt="1"/>
          </p:nvPr>
        </p:nvSpPr>
        <p:spPr>
          <a:xfrm>
            <a:off x="1562418" y="5190977"/>
            <a:ext cx="9039701" cy="1159150"/>
          </a:xfrm>
        </p:spPr>
        <p:txBody>
          <a:bodyPr/>
          <a:lstStyle>
            <a:lvl1pPr>
              <a:buClr>
                <a:schemeClr val="bg1"/>
              </a:buClr>
              <a:defRPr sz="2100"/>
            </a:lvl1pPr>
            <a:lvl2pPr>
              <a:buClr>
                <a:schemeClr val="bg1"/>
              </a:buClr>
              <a:defRPr sz="1900" baseline="0"/>
            </a:lvl2pPr>
            <a:lvl3pPr>
              <a:buClr>
                <a:schemeClr val="bg1"/>
              </a:buClr>
              <a:defRPr sz="1900"/>
            </a:lvl3pPr>
            <a:lvl4pPr>
              <a:buClr>
                <a:schemeClr val="bg1"/>
              </a:buClr>
              <a:defRPr sz="1900"/>
            </a:lvl4pPr>
            <a:lvl5pPr>
              <a:buClr>
                <a:schemeClr val="bg1"/>
              </a:buClr>
              <a:defRPr sz="1900"/>
            </a:lvl5pPr>
          </a:lstStyle>
          <a:p>
            <a:pPr lvl="0"/>
            <a:r>
              <a:rPr lang="en-US" dirty="0" smtClean="0"/>
              <a:t>Agenda item 4</a:t>
            </a:r>
          </a:p>
          <a:p>
            <a:pPr lvl="1"/>
            <a:r>
              <a:rPr lang="en-US" dirty="0" smtClean="0"/>
              <a:t>Second level</a:t>
            </a:r>
          </a:p>
        </p:txBody>
      </p:sp>
      <p:sp>
        <p:nvSpPr>
          <p:cNvPr id="28" name="Text Placeholder 27"/>
          <p:cNvSpPr>
            <a:spLocks noGrp="1"/>
          </p:cNvSpPr>
          <p:nvPr>
            <p:ph type="body" sz="quarter" idx="18" hasCustomPrompt="1"/>
          </p:nvPr>
        </p:nvSpPr>
        <p:spPr>
          <a:xfrm>
            <a:off x="1562418" y="1259946"/>
            <a:ext cx="9039701" cy="1159150"/>
          </a:xfrm>
        </p:spPr>
        <p:txBody>
          <a:bodyPr/>
          <a:lstStyle>
            <a:lvl1pPr>
              <a:buClr>
                <a:schemeClr val="bg1"/>
              </a:buClr>
              <a:defRPr sz="2100"/>
            </a:lvl1pPr>
            <a:lvl2pPr>
              <a:buClr>
                <a:schemeClr val="bg1"/>
              </a:buClr>
              <a:defRPr sz="1900"/>
            </a:lvl2pPr>
            <a:lvl3pPr>
              <a:buClr>
                <a:schemeClr val="bg1"/>
              </a:buClr>
              <a:defRPr sz="1900"/>
            </a:lvl3pPr>
            <a:lvl4pPr>
              <a:buClr>
                <a:schemeClr val="bg1"/>
              </a:buClr>
              <a:defRPr/>
            </a:lvl4pPr>
            <a:lvl5pPr>
              <a:buClr>
                <a:schemeClr val="bg1"/>
              </a:buClr>
              <a:defRPr/>
            </a:lvl5pPr>
          </a:lstStyle>
          <a:p>
            <a:pPr lvl="0"/>
            <a:r>
              <a:rPr lang="en-US" dirty="0" smtClean="0"/>
              <a:t>Agenda item 1</a:t>
            </a:r>
          </a:p>
          <a:p>
            <a:pPr lvl="1"/>
            <a:r>
              <a:rPr lang="en-US" dirty="0" smtClean="0"/>
              <a:t>Second level</a:t>
            </a:r>
          </a:p>
        </p:txBody>
      </p:sp>
      <p:sp>
        <p:nvSpPr>
          <p:cNvPr id="30" name="Text Placeholder 29"/>
          <p:cNvSpPr>
            <a:spLocks noGrp="1"/>
          </p:cNvSpPr>
          <p:nvPr>
            <p:ph type="body" sz="quarter" idx="19" hasCustomPrompt="1"/>
          </p:nvPr>
        </p:nvSpPr>
        <p:spPr>
          <a:xfrm>
            <a:off x="1562418" y="2570288"/>
            <a:ext cx="9039701" cy="1159150"/>
          </a:xfrm>
        </p:spPr>
        <p:txBody>
          <a:bodyPr/>
          <a:lstStyle>
            <a:lvl1pPr>
              <a:buClr>
                <a:schemeClr val="bg1"/>
              </a:buClr>
              <a:defRPr sz="2100"/>
            </a:lvl1pPr>
            <a:lvl2pPr>
              <a:buClr>
                <a:schemeClr val="bg1"/>
              </a:buClr>
              <a:defRPr sz="1900"/>
            </a:lvl2pPr>
            <a:lvl3pPr>
              <a:buClr>
                <a:schemeClr val="bg1"/>
              </a:buClr>
              <a:defRPr/>
            </a:lvl3pPr>
            <a:lvl4pPr>
              <a:buClr>
                <a:schemeClr val="bg1"/>
              </a:buClr>
              <a:defRPr/>
            </a:lvl4pPr>
            <a:lvl5pPr>
              <a:buClr>
                <a:schemeClr val="bg1"/>
              </a:buClr>
              <a:defRPr/>
            </a:lvl5pPr>
          </a:lstStyle>
          <a:p>
            <a:pPr lvl="0"/>
            <a:r>
              <a:rPr lang="en-US" dirty="0" smtClean="0"/>
              <a:t>Agenda item 2</a:t>
            </a:r>
          </a:p>
          <a:p>
            <a:pPr lvl="1"/>
            <a:r>
              <a:rPr lang="en-US" dirty="0" smtClean="0"/>
              <a:t>Second level</a:t>
            </a:r>
          </a:p>
        </p:txBody>
      </p:sp>
      <p:sp>
        <p:nvSpPr>
          <p:cNvPr id="32" name="Text Placeholder 31"/>
          <p:cNvSpPr>
            <a:spLocks noGrp="1"/>
          </p:cNvSpPr>
          <p:nvPr>
            <p:ph type="body" sz="quarter" idx="20" hasCustomPrompt="1"/>
          </p:nvPr>
        </p:nvSpPr>
        <p:spPr>
          <a:xfrm>
            <a:off x="1562418" y="3880633"/>
            <a:ext cx="9039701" cy="1159150"/>
          </a:xfrm>
        </p:spPr>
        <p:txBody>
          <a:bodyPr/>
          <a:lstStyle>
            <a:lvl1pPr>
              <a:buClr>
                <a:schemeClr val="bg1"/>
              </a:buClr>
              <a:defRPr sz="2100"/>
            </a:lvl1pPr>
            <a:lvl2pPr>
              <a:buClr>
                <a:schemeClr val="bg1"/>
              </a:buClr>
              <a:defRPr sz="1900"/>
            </a:lvl2pPr>
            <a:lvl3pPr>
              <a:buClr>
                <a:schemeClr val="bg1"/>
              </a:buClr>
              <a:defRPr/>
            </a:lvl3pPr>
            <a:lvl4pPr>
              <a:buClr>
                <a:schemeClr val="bg1"/>
              </a:buClr>
              <a:defRPr/>
            </a:lvl4pPr>
            <a:lvl5pPr>
              <a:buClr>
                <a:schemeClr val="bg1"/>
              </a:buClr>
              <a:defRPr/>
            </a:lvl5pPr>
          </a:lstStyle>
          <a:p>
            <a:pPr lvl="0"/>
            <a:r>
              <a:rPr lang="en-US" dirty="0" smtClean="0"/>
              <a:t>Agenda item 3</a:t>
            </a:r>
          </a:p>
          <a:p>
            <a:pPr lvl="1"/>
            <a:r>
              <a:rPr lang="en-US" dirty="0" smtClean="0"/>
              <a:t>Second level</a:t>
            </a:r>
          </a:p>
        </p:txBody>
      </p:sp>
    </p:spTree>
    <p:extLst>
      <p:ext uri="{BB962C8B-B14F-4D97-AF65-F5344CB8AC3E}">
        <p14:creationId xmlns:p14="http://schemas.microsoft.com/office/powerpoint/2010/main" val="37950366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50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5365496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56438"/>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2B2DC02C-0D11-8C4B-874F-FC4E73B500F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793618289"/>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09AEFE41-82CB-534F-8B77-EE8A89BD962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514288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BB78D66-66C1-C74D-9B0F-1C88D539902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368170"/>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CB3AAF67-CB2D-6140-AEDA-ACB0F03C6F6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60219283"/>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95CBA2FC-74D9-7746-BF4B-1ADFCE562A5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50601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6D8A71D0-F765-DB4C-B2F1-C14076F7BD68}"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7418627"/>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69" y="3892150"/>
            <a:ext cx="10041979"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2" y="1341446"/>
            <a:ext cx="10032037" cy="2398314"/>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87879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02"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33114914"/>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2" y="1341446"/>
            <a:ext cx="10032037" cy="2398314"/>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2"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70254264"/>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pic>
        <p:nvPicPr>
          <p:cNvPr id="4"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7" name="Connecteur droit 6"/>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8"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
        <p:nvSpPr>
          <p:cNvPr id="3" name="Espace réservé du contenu 2"/>
          <p:cNvSpPr>
            <a:spLocks noGrp="1"/>
          </p:cNvSpPr>
          <p:nvPr>
            <p:ph idx="1" hasCustomPrompt="1"/>
          </p:nvPr>
        </p:nvSpPr>
        <p:spPr>
          <a:xfrm>
            <a:off x="558006" y="1259946"/>
            <a:ext cx="10044113" cy="5543762"/>
          </a:xfrm>
        </p:spPr>
        <p:txBody>
          <a:bodyPr/>
          <a:lstStyle>
            <a:lvl1pPr>
              <a:defRPr sz="2300" baseline="0"/>
            </a:lvl1pPr>
            <a:lvl2pPr>
              <a:defRPr sz="2100"/>
            </a:lvl2pPr>
            <a:lvl3pPr>
              <a:defRPr sz="2100"/>
            </a:lvl3pPr>
            <a:lvl4pPr>
              <a:defRPr sz="2100"/>
            </a:lvl4pPr>
            <a:lvl5pPr>
              <a:defRPr sz="2100">
                <a:latin typeface="Arial"/>
                <a:cs typeface="Arial"/>
              </a:defRPr>
            </a:lvl5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843319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69" y="3892150"/>
            <a:ext cx="10041979"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21265627"/>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16" y="1347422"/>
            <a:ext cx="4941276" cy="4983161"/>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40363234"/>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2" y="3892151"/>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9" y="1341470"/>
            <a:ext cx="4941276" cy="4989113"/>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398430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69277804"/>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6797827"/>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646136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1787221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57"/>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131948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50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7077330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37A7BDDB-C912-B34B-8458-F521AE0031E3}"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668570678"/>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ext 2 Column">
    <p:spTree>
      <p:nvGrpSpPr>
        <p:cNvPr id="1" name=""/>
        <p:cNvGrpSpPr/>
        <p:nvPr/>
      </p:nvGrpSpPr>
      <p:grpSpPr>
        <a:xfrm>
          <a:off x="0" y="0"/>
          <a:ext cx="0" cy="0"/>
          <a:chOff x="0" y="0"/>
          <a:chExt cx="0" cy="0"/>
        </a:xfrm>
      </p:grpSpPr>
      <p:pic>
        <p:nvPicPr>
          <p:cNvPr id="5"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8" name="Connecteur droit 7"/>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b="1" cap="all" spc="351"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111601" y="1259946"/>
            <a:ext cx="5245259" cy="5543762"/>
          </a:xfrm>
        </p:spPr>
        <p:txBody>
          <a:bodyPr/>
          <a:lstStyle>
            <a:lvl1pPr>
              <a:buClr>
                <a:schemeClr val="bg1"/>
              </a:buClr>
              <a:defRPr sz="2100" i="0"/>
            </a:lvl1pPr>
            <a:lvl2pPr>
              <a:buClr>
                <a:srgbClr val="F7C12E"/>
              </a:buClr>
              <a:buFont typeface="Arial"/>
              <a:buChar char="•"/>
              <a:defRPr sz="1900"/>
            </a:lvl2pPr>
            <a:lvl3pPr>
              <a:buClr>
                <a:srgbClr val="F7C12E"/>
              </a:buClr>
              <a:buFont typeface="Arial"/>
              <a:buChar char="•"/>
              <a:defRPr sz="1900"/>
            </a:lvl3pPr>
            <a:lvl4pPr>
              <a:buClr>
                <a:srgbClr val="F7C12E"/>
              </a:buClr>
              <a:buFont typeface="Arial"/>
              <a:buChar char="•"/>
              <a:defRPr sz="1900"/>
            </a:lvl4pPr>
            <a:lvl5pPr>
              <a:buClr>
                <a:srgbClr val="F7C12E"/>
              </a:buCl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5356860" y="1259946"/>
            <a:ext cx="5245259" cy="5543762"/>
          </a:xfrm>
        </p:spPr>
        <p:txBody>
          <a:bodyPr/>
          <a:lstStyle>
            <a:lvl1pPr>
              <a:buClr>
                <a:schemeClr val="bg1"/>
              </a:buClr>
              <a:defRPr sz="2100" i="0"/>
            </a:lvl1pPr>
            <a:lvl2pPr>
              <a:buFont typeface="Arial"/>
              <a:buChar char="•"/>
              <a:defRPr sz="1900"/>
            </a:lvl2pPr>
            <a:lvl3pPr>
              <a:buFont typeface="Arial"/>
              <a:buChar char="•"/>
              <a:defRPr sz="1900"/>
            </a:lvl3pPr>
            <a:lvl4pPr>
              <a:buFont typeface="Arial"/>
              <a:buChar char="•"/>
              <a:defRPr sz="1900"/>
            </a:lvl4pPr>
            <a:lvl5pP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14431224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73F3EFBF-44E6-984C-B60A-0DD463546B8C}"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55748026"/>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91265BCF-BB7D-9E4C-8FF2-DC96B0EBBABB}"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97608061"/>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121C2833-8F4A-424F-9DE2-2F2042F84484}"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390242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690F80B0-4183-7145-A3B7-95E38AECF1F5}"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76856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5390711"/>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F2E92802-2119-5C4B-8CD3-894B106C6283}"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762625"/>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846805634"/>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41001333"/>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29968539"/>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44394776"/>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771815653"/>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347473"/>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9497621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lumn Text with Intro">
    <p:spTree>
      <p:nvGrpSpPr>
        <p:cNvPr id="1" name=""/>
        <p:cNvGrpSpPr/>
        <p:nvPr/>
      </p:nvGrpSpPr>
      <p:grpSpPr>
        <a:xfrm>
          <a:off x="0" y="0"/>
          <a:ext cx="0" cy="0"/>
          <a:chOff x="0" y="0"/>
          <a:chExt cx="0" cy="0"/>
        </a:xfrm>
      </p:grpSpPr>
      <p:pic>
        <p:nvPicPr>
          <p:cNvPr id="5"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8" name="Connecteur droit 7"/>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b="1" cap="all" spc="351"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111601" y="2519892"/>
            <a:ext cx="5245259" cy="4283816"/>
          </a:xfrm>
        </p:spPr>
        <p:txBody>
          <a:bodyPr/>
          <a:lstStyle>
            <a:lvl1pPr>
              <a:buClr>
                <a:schemeClr val="bg1"/>
              </a:buClr>
              <a:defRPr sz="2100" i="0"/>
            </a:lvl1pPr>
            <a:lvl2pPr>
              <a:buClr>
                <a:srgbClr val="F7C12E"/>
              </a:buClr>
              <a:buFont typeface="Arial"/>
              <a:buChar char="•"/>
              <a:defRPr sz="1900"/>
            </a:lvl2pPr>
            <a:lvl3pPr>
              <a:buClr>
                <a:srgbClr val="F7C12E"/>
              </a:buClr>
              <a:buFont typeface="Arial"/>
              <a:buChar char="•"/>
              <a:defRPr sz="1900"/>
            </a:lvl3pPr>
            <a:lvl4pPr>
              <a:buClr>
                <a:srgbClr val="F7C12E"/>
              </a:buClr>
              <a:buFont typeface="Arial"/>
              <a:buChar char="•"/>
              <a:defRPr sz="1900"/>
            </a:lvl4pPr>
            <a:lvl5pPr>
              <a:buClr>
                <a:srgbClr val="F7C12E"/>
              </a:buCl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5356860" y="2519892"/>
            <a:ext cx="5245259" cy="4283816"/>
          </a:xfrm>
        </p:spPr>
        <p:txBody>
          <a:bodyPr/>
          <a:lstStyle>
            <a:lvl1pPr>
              <a:buClr>
                <a:schemeClr val="bg1"/>
              </a:buClr>
              <a:defRPr sz="2100" i="0"/>
            </a:lvl1pPr>
            <a:lvl2pPr>
              <a:buFont typeface="Arial"/>
              <a:buChar char="•"/>
              <a:defRPr sz="1900"/>
            </a:lvl2pPr>
            <a:lvl3pPr>
              <a:buFont typeface="Arial"/>
              <a:buChar char="•"/>
              <a:defRPr sz="1900"/>
            </a:lvl3pPr>
            <a:lvl4pPr>
              <a:buFont typeface="Arial"/>
              <a:buChar char="•"/>
              <a:defRPr sz="1900"/>
            </a:lvl4pPr>
            <a:lvl5pP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13" name="Text Placeholder 12"/>
          <p:cNvSpPr>
            <a:spLocks noGrp="1"/>
          </p:cNvSpPr>
          <p:nvPr>
            <p:ph type="body" sz="quarter" idx="10"/>
          </p:nvPr>
        </p:nvSpPr>
        <p:spPr>
          <a:xfrm>
            <a:off x="558006" y="1259946"/>
            <a:ext cx="10044113" cy="1007957"/>
          </a:xfrm>
        </p:spPr>
        <p:txBody>
          <a:bodyPr/>
          <a:lstStyle>
            <a:lvl1pPr>
              <a:buFont typeface="Arial"/>
              <a:buNone/>
              <a:defRPr sz="2100"/>
            </a:lvl1pPr>
            <a:lvl2pPr>
              <a:buFont typeface="Arial"/>
              <a:buNone/>
              <a:defRPr sz="1900"/>
            </a:lvl2pPr>
            <a:lvl3pPr>
              <a:buFont typeface="Arial"/>
              <a:buNone/>
              <a:defRPr sz="1900"/>
            </a:lvl3pPr>
          </a:lstStyle>
          <a:p>
            <a:pPr lvl="0"/>
            <a:r>
              <a:rPr lang="de-DE" smtClean="0"/>
              <a:t>Cliquez pour modifier les styles du texte du masque</a:t>
            </a:r>
          </a:p>
          <a:p>
            <a:pPr lvl="1"/>
            <a:r>
              <a:rPr lang="de-DE" smtClean="0"/>
              <a:t>Deuxième niveau</a:t>
            </a:r>
          </a:p>
          <a:p>
            <a:pPr lvl="2"/>
            <a:r>
              <a:rPr lang="de-DE" smtClean="0"/>
              <a:t>Troisième niveau</a:t>
            </a:r>
          </a:p>
        </p:txBody>
      </p:sp>
    </p:spTree>
    <p:extLst>
      <p:ext uri="{BB962C8B-B14F-4D97-AF65-F5344CB8AC3E}">
        <p14:creationId xmlns:p14="http://schemas.microsoft.com/office/powerpoint/2010/main" val="14431224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341522"/>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8134882"/>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4645916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63"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4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9066662"/>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6268516"/>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3"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59373616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63" y="1347450"/>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394336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3"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9"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98"/>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72010746"/>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7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B7D8BF65-F6C7-F941-8DAE-2264307733E7}"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00605478"/>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8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F7C01807-31E6-074F-879D-6A51139359C1}"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45734100"/>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9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5AB9D1CD-A4F1-0847-AD05-A1A4DD147158}"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65132789"/>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Tree>
    <p:extLst>
      <p:ext uri="{BB962C8B-B14F-4D97-AF65-F5344CB8AC3E}">
        <p14:creationId xmlns:p14="http://schemas.microsoft.com/office/powerpoint/2010/main" val="37950366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0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0CA8847E-1577-0E42-98D7-77282D98B397}"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37156781"/>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4E834C79-D63E-E542-8C39-BCCD67D2B68A}"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47" y="176852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066748728"/>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185DD590-B815-B240-9109-D09E354DC079}"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8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869461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04396562"/>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36"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354344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70946757"/>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6"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17110460"/>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36" y="1347425"/>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90738588"/>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9" y="1341473"/>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4037347"/>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creenshots">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
        <p:nvSpPr>
          <p:cNvPr id="12" name="Espace réservé du texte 11"/>
          <p:cNvSpPr>
            <a:spLocks noGrp="1"/>
          </p:cNvSpPr>
          <p:nvPr>
            <p:ph type="body" sz="quarter" idx="10"/>
          </p:nvPr>
        </p:nvSpPr>
        <p:spPr>
          <a:xfrm>
            <a:off x="558006" y="1259946"/>
            <a:ext cx="3627041" cy="5039783"/>
          </a:xfrm>
        </p:spPr>
        <p:txBody>
          <a:bodyPr/>
          <a:lstStyle>
            <a:lvl1pPr marL="0" indent="0">
              <a:buNone/>
              <a:defRPr sz="2100"/>
            </a:lvl1pPr>
            <a:lvl2pPr marL="534833" indent="0">
              <a:buNone/>
              <a:defRPr sz="1900"/>
            </a:lvl2pPr>
            <a:lvl3pPr marL="1069665" indent="0">
              <a:buNone/>
              <a:defRPr sz="1900"/>
            </a:lvl3pPr>
            <a:lvl4pPr marL="1604498" indent="0">
              <a:buNone/>
              <a:defRPr sz="1900"/>
            </a:lvl4pPr>
            <a:lvl5pPr marL="2139330" indent="0">
              <a:buNone/>
              <a:defRPr sz="1900"/>
            </a:lvl5pPr>
          </a:lstStyle>
          <a:p>
            <a:pPr lvl="0"/>
            <a:r>
              <a:rPr lang="de-DE" smtClean="0"/>
              <a:t>Cliquez pour modifier les styles du texte du masque</a:t>
            </a:r>
          </a:p>
        </p:txBody>
      </p:sp>
    </p:spTree>
    <p:extLst>
      <p:ext uri="{BB962C8B-B14F-4D97-AF65-F5344CB8AC3E}">
        <p14:creationId xmlns:p14="http://schemas.microsoft.com/office/powerpoint/2010/main" val="248201074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558006" y="251989"/>
            <a:ext cx="10044113" cy="75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6967" tIns="53483" rIns="106967" bIns="53483" numCol="1" anchor="ctr" anchorCtr="0" compatLnSpc="1">
            <a:prstTxWarp prst="textNoShape">
              <a:avLst/>
            </a:prstTxWarp>
          </a:bodyPr>
          <a:lstStyle/>
          <a:p>
            <a:pPr lvl="0"/>
            <a:r>
              <a:rPr lang="en-US" noProof="0" dirty="0" smtClean="0"/>
              <a:t>TITLE</a:t>
            </a:r>
            <a:endParaRPr lang="en-US" noProof="0" dirty="0"/>
          </a:p>
        </p:txBody>
      </p:sp>
      <p:sp>
        <p:nvSpPr>
          <p:cNvPr id="1027" name="Espace réservé du texte 2"/>
          <p:cNvSpPr>
            <a:spLocks noGrp="1"/>
          </p:cNvSpPr>
          <p:nvPr>
            <p:ph type="body" idx="1"/>
          </p:nvPr>
        </p:nvSpPr>
        <p:spPr bwMode="auto">
          <a:xfrm>
            <a:off x="558006" y="1259946"/>
            <a:ext cx="10044113" cy="554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6967" tIns="53483" rIns="106967" bIns="53483" numCol="1" anchor="t" anchorCtr="0" compatLnSpc="1">
            <a:prstTxWarp prst="textNoShape">
              <a:avLst/>
            </a:prstTxWarp>
          </a:body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Espace réservé du pied de page 2"/>
          <p:cNvSpPr>
            <a:spLocks noGrp="1"/>
          </p:cNvSpPr>
          <p:nvPr>
            <p:ph type="ftr" sz="quarter" idx="3"/>
          </p:nvPr>
        </p:nvSpPr>
        <p:spPr>
          <a:xfrm>
            <a:off x="3813043" y="7006699"/>
            <a:ext cx="3534040" cy="402483"/>
          </a:xfrm>
          <a:prstGeom prst="rect">
            <a:avLst/>
          </a:prstGeom>
        </p:spPr>
        <p:txBody>
          <a:bodyPr lIns="106967" tIns="53483" rIns="106967" bIns="53483"/>
          <a:lstStyle>
            <a:lvl1pPr hangingPunct="0">
              <a:lnSpc>
                <a:spcPct val="81000"/>
              </a:lnSpc>
              <a:buClr>
                <a:srgbClr val="000000"/>
              </a:buClr>
              <a:buSzPct val="45000"/>
              <a:buFont typeface="StarSymbol" charset="0"/>
              <a:buNone/>
              <a:defRPr sz="2100" b="0">
                <a:latin typeface="Arial" charset="0"/>
                <a:ea typeface="+mn-ea"/>
                <a:cs typeface="+mn-cs"/>
              </a:defRPr>
            </a:lvl1pPr>
          </a:lstStyle>
          <a:p>
            <a:pPr>
              <a:defRPr/>
            </a:pPr>
            <a:endParaRPr lang="fr-FR"/>
          </a:p>
        </p:txBody>
      </p:sp>
      <p:sp>
        <p:nvSpPr>
          <p:cNvPr id="11" name="Espace réservé du numéro de diapositive 3"/>
          <p:cNvSpPr>
            <a:spLocks noGrp="1"/>
          </p:cNvSpPr>
          <p:nvPr>
            <p:ph type="sldNum" sz="quarter" idx="4"/>
          </p:nvPr>
        </p:nvSpPr>
        <p:spPr>
          <a:xfrm>
            <a:off x="7998090" y="7006699"/>
            <a:ext cx="2604029" cy="402483"/>
          </a:xfrm>
          <a:prstGeom prst="rect">
            <a:avLst/>
          </a:prstGeom>
        </p:spPr>
        <p:txBody>
          <a:bodyPr vert="horz" wrap="square" lIns="106967" tIns="53483" rIns="106967" bIns="53483" numCol="1" anchor="t" anchorCtr="0" compatLnSpc="1">
            <a:prstTxWarp prst="textNoShape">
              <a:avLst/>
            </a:prstTxWarp>
          </a:bodyPr>
          <a:lstStyle>
            <a:lvl1pPr hangingPunct="0">
              <a:lnSpc>
                <a:spcPct val="81000"/>
              </a:lnSpc>
              <a:buClr>
                <a:srgbClr val="000000"/>
              </a:buClr>
              <a:buSzPct val="45000"/>
              <a:buFont typeface="StarSymbol" charset="0"/>
              <a:buNone/>
              <a:defRPr sz="2100" b="0" smtClean="0"/>
            </a:lvl1pPr>
          </a:lstStyle>
          <a:p>
            <a:pPr>
              <a:defRPr/>
            </a:pPr>
            <a:fld id="{9B1EB7EA-FD39-ED46-BDE7-2C5F15AC5A1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7758" r:id="rId1"/>
    <p:sldLayoutId id="2147487759" r:id="rId2"/>
    <p:sldLayoutId id="2147487760" r:id="rId3"/>
    <p:sldLayoutId id="2147487761" r:id="rId4"/>
    <p:sldLayoutId id="2147487762" r:id="rId5"/>
    <p:sldLayoutId id="2147487763" r:id="rId6"/>
    <p:sldLayoutId id="2147487764" r:id="rId7"/>
    <p:sldLayoutId id="2147487765" r:id="rId8"/>
    <p:sldLayoutId id="2147487766" r:id="rId9"/>
    <p:sldLayoutId id="2147487767" r:id="rId10"/>
    <p:sldLayoutId id="2147487678" r:id="rId11"/>
    <p:sldLayoutId id="2147487679" r:id="rId12"/>
    <p:sldLayoutId id="2147487680" r:id="rId13"/>
    <p:sldLayoutId id="2147487681" r:id="rId14"/>
    <p:sldLayoutId id="2147487682" r:id="rId15"/>
    <p:sldLayoutId id="2147487683" r:id="rId16"/>
    <p:sldLayoutId id="2147487691" r:id="rId17"/>
    <p:sldLayoutId id="2147487692" r:id="rId18"/>
    <p:sldLayoutId id="2147487693" r:id="rId19"/>
    <p:sldLayoutId id="2147487694" r:id="rId20"/>
    <p:sldLayoutId id="2147487695" r:id="rId21"/>
    <p:sldLayoutId id="2147487696" r:id="rId22"/>
    <p:sldLayoutId id="2147487664" r:id="rId23"/>
    <p:sldLayoutId id="2147487665" r:id="rId24"/>
    <p:sldLayoutId id="2147487666" r:id="rId25"/>
    <p:sldLayoutId id="2147487667" r:id="rId26"/>
    <p:sldLayoutId id="2147487668" r:id="rId27"/>
    <p:sldLayoutId id="2147487669" r:id="rId28"/>
    <p:sldLayoutId id="2147487650" r:id="rId29"/>
    <p:sldLayoutId id="2147487651" r:id="rId30"/>
    <p:sldLayoutId id="2147487652" r:id="rId31"/>
    <p:sldLayoutId id="2147487653" r:id="rId32"/>
    <p:sldLayoutId id="2147487654" r:id="rId33"/>
    <p:sldLayoutId id="2147487655" r:id="rId34"/>
    <p:sldLayoutId id="2147487642" r:id="rId35"/>
    <p:sldLayoutId id="2147487643" r:id="rId36"/>
    <p:sldLayoutId id="2147487644" r:id="rId37"/>
    <p:sldLayoutId id="2147487645" r:id="rId38"/>
    <p:sldLayoutId id="2147487646" r:id="rId39"/>
    <p:sldLayoutId id="2147487647" r:id="rId40"/>
    <p:sldLayoutId id="2147487629" r:id="rId41"/>
    <p:sldLayoutId id="2147487630" r:id="rId42"/>
    <p:sldLayoutId id="2147487631" r:id="rId43"/>
    <p:sldLayoutId id="2147487632" r:id="rId44"/>
    <p:sldLayoutId id="2147487633" r:id="rId45"/>
    <p:sldLayoutId id="2147487634" r:id="rId46"/>
    <p:sldLayoutId id="2147487751" r:id="rId47"/>
    <p:sldLayoutId id="2147487752" r:id="rId48"/>
    <p:sldLayoutId id="2147487753" r:id="rId49"/>
    <p:sldLayoutId id="2147487754" r:id="rId50"/>
    <p:sldLayoutId id="2147487755" r:id="rId51"/>
    <p:sldLayoutId id="2147487756" r:id="rId52"/>
    <p:sldLayoutId id="2147487697" r:id="rId53"/>
    <p:sldLayoutId id="2147487698" r:id="rId54"/>
    <p:sldLayoutId id="2147487699" r:id="rId55"/>
    <p:sldLayoutId id="2147487700" r:id="rId56"/>
    <p:sldLayoutId id="2147487701" r:id="rId57"/>
    <p:sldLayoutId id="2147487702" r:id="rId58"/>
    <p:sldLayoutId id="2147487705" r:id="rId59"/>
    <p:sldLayoutId id="2147487706" r:id="rId60"/>
    <p:sldLayoutId id="2147487707" r:id="rId61"/>
    <p:sldLayoutId id="2147487708" r:id="rId62"/>
    <p:sldLayoutId id="2147487709" r:id="rId63"/>
    <p:sldLayoutId id="2147487710" r:id="rId64"/>
    <p:sldLayoutId id="2147487718" r:id="rId65"/>
    <p:sldLayoutId id="2147487719" r:id="rId66"/>
    <p:sldLayoutId id="2147487720" r:id="rId67"/>
    <p:sldLayoutId id="2147487721" r:id="rId68"/>
    <p:sldLayoutId id="2147487722" r:id="rId69"/>
    <p:sldLayoutId id="2147487723" r:id="rId70"/>
    <p:sldLayoutId id="2147487724" r:id="rId71"/>
    <p:sldLayoutId id="2147487725" r:id="rId72"/>
    <p:sldLayoutId id="2147487726" r:id="rId73"/>
    <p:sldLayoutId id="2147487727" r:id="rId74"/>
    <p:sldLayoutId id="2147487728" r:id="rId75"/>
    <p:sldLayoutId id="2147487729" r:id="rId76"/>
    <p:sldLayoutId id="2147487732" r:id="rId77"/>
    <p:sldLayoutId id="2147487733" r:id="rId78"/>
    <p:sldLayoutId id="2147487734" r:id="rId79"/>
    <p:sldLayoutId id="2147487735" r:id="rId80"/>
    <p:sldLayoutId id="2147487736" r:id="rId81"/>
    <p:sldLayoutId id="2147487737" r:id="rId82"/>
    <p:sldLayoutId id="2147487745" r:id="rId83"/>
    <p:sldLayoutId id="2147487746" r:id="rId84"/>
    <p:sldLayoutId id="2147487747" r:id="rId85"/>
    <p:sldLayoutId id="2147487748" r:id="rId86"/>
    <p:sldLayoutId id="2147487749" r:id="rId87"/>
    <p:sldLayoutId id="2147487750" r:id="rId88"/>
  </p:sldLayoutIdLst>
  <p:txStyles>
    <p:titleStyle>
      <a:lvl1pPr algn="l" rtl="0" eaLnBrk="1" fontAlgn="base" hangingPunct="1">
        <a:spcBef>
          <a:spcPct val="0"/>
        </a:spcBef>
        <a:spcAft>
          <a:spcPct val="0"/>
        </a:spcAft>
        <a:defRPr lang="fr-FR" sz="2800" b="1" kern="1200" spc="351" dirty="0">
          <a:solidFill>
            <a:schemeClr val="bg2">
              <a:lumMod val="50000"/>
            </a:schemeClr>
          </a:solidFill>
          <a:latin typeface="+mj-lt"/>
          <a:ea typeface="+mj-ea"/>
          <a:cs typeface="+mj-cs"/>
        </a:defRPr>
      </a:lvl1pPr>
      <a:lvl2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2pPr>
      <a:lvl3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3pPr>
      <a:lvl4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4pPr>
      <a:lvl5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5pPr>
      <a:lvl6pPr marL="534833"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6pPr>
      <a:lvl7pPr marL="1069665"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7pPr>
      <a:lvl8pPr marL="1604498"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8pPr>
      <a:lvl9pPr marL="2139330"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9pPr>
    </p:titleStyle>
    <p:bodyStyle>
      <a:lvl1pPr marL="401124" indent="-401124" algn="l" rtl="0" eaLnBrk="1" fontAlgn="base" hangingPunct="1">
        <a:spcBef>
          <a:spcPct val="0"/>
        </a:spcBef>
        <a:spcAft>
          <a:spcPct val="0"/>
        </a:spcAft>
        <a:buClr>
          <a:srgbClr val="F7C12E"/>
        </a:buClr>
        <a:buSzPct val="113000"/>
        <a:buFont typeface="Lucida Grande"/>
        <a:buChar char="−"/>
        <a:defRPr sz="2300" b="1" i="0" kern="1200">
          <a:solidFill>
            <a:schemeClr val="bg2">
              <a:lumMod val="25000"/>
            </a:schemeClr>
          </a:solidFill>
          <a:latin typeface="Arial"/>
          <a:ea typeface="+mn-ea"/>
          <a:cs typeface="Arial"/>
        </a:defRPr>
      </a:lvl1pPr>
      <a:lvl2pPr marL="935957" indent="-401124"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2pPr>
      <a:lvl3pPr marL="1403935"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3pPr>
      <a:lvl4pPr marL="1938768"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4pPr>
      <a:lvl5pPr marL="2473601"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5pPr>
      <a:lvl6pPr marL="2941579"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76412"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11244"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46077"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534833" rtl="0" eaLnBrk="1" latinLnBrk="0" hangingPunct="1">
        <a:defRPr sz="2100" kern="1200">
          <a:solidFill>
            <a:schemeClr val="tx1"/>
          </a:solidFill>
          <a:latin typeface="+mn-lt"/>
          <a:ea typeface="+mn-ea"/>
          <a:cs typeface="+mn-cs"/>
        </a:defRPr>
      </a:lvl1pPr>
      <a:lvl2pPr marL="534833" algn="l" defTabSz="534833" rtl="0" eaLnBrk="1" latinLnBrk="0" hangingPunct="1">
        <a:defRPr sz="2100" kern="1200">
          <a:solidFill>
            <a:schemeClr val="tx1"/>
          </a:solidFill>
          <a:latin typeface="+mn-lt"/>
          <a:ea typeface="+mn-ea"/>
          <a:cs typeface="+mn-cs"/>
        </a:defRPr>
      </a:lvl2pPr>
      <a:lvl3pPr marL="1069665" algn="l" defTabSz="534833" rtl="0" eaLnBrk="1" latinLnBrk="0" hangingPunct="1">
        <a:defRPr sz="2100" kern="1200">
          <a:solidFill>
            <a:schemeClr val="tx1"/>
          </a:solidFill>
          <a:latin typeface="+mn-lt"/>
          <a:ea typeface="+mn-ea"/>
          <a:cs typeface="+mn-cs"/>
        </a:defRPr>
      </a:lvl3pPr>
      <a:lvl4pPr marL="1604498" algn="l" defTabSz="534833" rtl="0" eaLnBrk="1" latinLnBrk="0" hangingPunct="1">
        <a:defRPr sz="2100" kern="1200">
          <a:solidFill>
            <a:schemeClr val="tx1"/>
          </a:solidFill>
          <a:latin typeface="+mn-lt"/>
          <a:ea typeface="+mn-ea"/>
          <a:cs typeface="+mn-cs"/>
        </a:defRPr>
      </a:lvl4pPr>
      <a:lvl5pPr marL="2139330" algn="l" defTabSz="534833" rtl="0" eaLnBrk="1" latinLnBrk="0" hangingPunct="1">
        <a:defRPr sz="2100" kern="1200">
          <a:solidFill>
            <a:schemeClr val="tx1"/>
          </a:solidFill>
          <a:latin typeface="+mn-lt"/>
          <a:ea typeface="+mn-ea"/>
          <a:cs typeface="+mn-cs"/>
        </a:defRPr>
      </a:lvl5pPr>
      <a:lvl6pPr marL="2674163" algn="l" defTabSz="534833" rtl="0" eaLnBrk="1" latinLnBrk="0" hangingPunct="1">
        <a:defRPr sz="2100" kern="1200">
          <a:solidFill>
            <a:schemeClr val="tx1"/>
          </a:solidFill>
          <a:latin typeface="+mn-lt"/>
          <a:ea typeface="+mn-ea"/>
          <a:cs typeface="+mn-cs"/>
        </a:defRPr>
      </a:lvl6pPr>
      <a:lvl7pPr marL="3208995" algn="l" defTabSz="534833" rtl="0" eaLnBrk="1" latinLnBrk="0" hangingPunct="1">
        <a:defRPr sz="2100" kern="1200">
          <a:solidFill>
            <a:schemeClr val="tx1"/>
          </a:solidFill>
          <a:latin typeface="+mn-lt"/>
          <a:ea typeface="+mn-ea"/>
          <a:cs typeface="+mn-cs"/>
        </a:defRPr>
      </a:lvl7pPr>
      <a:lvl8pPr marL="3743828" algn="l" defTabSz="534833" rtl="0" eaLnBrk="1" latinLnBrk="0" hangingPunct="1">
        <a:defRPr sz="2100" kern="1200">
          <a:solidFill>
            <a:schemeClr val="tx1"/>
          </a:solidFill>
          <a:latin typeface="+mn-lt"/>
          <a:ea typeface="+mn-ea"/>
          <a:cs typeface="+mn-cs"/>
        </a:defRPr>
      </a:lvl8pPr>
      <a:lvl9pPr marL="4278660" algn="l" defTabSz="534833"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2.png"/><Relationship Id="rId3"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6.png"/><Relationship Id="rId3"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eXo Content</a:t>
            </a:r>
            <a:endParaRPr lang="en-US" dirty="0"/>
          </a:p>
        </p:txBody>
      </p:sp>
      <p:sp>
        <p:nvSpPr>
          <p:cNvPr id="3" name="Espace réservé du texte 2"/>
          <p:cNvSpPr>
            <a:spLocks noGrp="1"/>
          </p:cNvSpPr>
          <p:nvPr>
            <p:ph type="body" sz="quarter" idx="11"/>
          </p:nvPr>
        </p:nvSpPr>
        <p:spPr/>
        <p:txBody>
          <a:bodyPr/>
          <a:lstStyle/>
          <a:p>
            <a:r>
              <a:rPr lang="en-US" dirty="0" smtClean="0"/>
              <a:t>Introduction</a:t>
            </a:r>
            <a:endParaRPr lang="en-US" dirty="0"/>
          </a:p>
        </p:txBody>
      </p:sp>
      <p:sp>
        <p:nvSpPr>
          <p:cNvPr id="4" name="Espace réservé du texte 3"/>
          <p:cNvSpPr>
            <a:spLocks noGrp="1"/>
          </p:cNvSpPr>
          <p:nvPr>
            <p:ph type="body" sz="quarter" idx="13"/>
          </p:nvPr>
        </p:nvSpPr>
        <p:spPr/>
        <p:txBody>
          <a:bodyPr/>
          <a:lstStyle/>
          <a:p>
            <a:endParaRPr lang="en-US"/>
          </a:p>
        </p:txBody>
      </p:sp>
      <p:sp>
        <p:nvSpPr>
          <p:cNvPr id="5" name="Espace réservé du texte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49004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31074"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1075"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426" y="1043021"/>
            <a:ext cx="3095625"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4551" y="2339976"/>
            <a:ext cx="777557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 Example</a:t>
            </a:r>
          </a:p>
        </p:txBody>
      </p:sp>
      <p:sp>
        <p:nvSpPr>
          <p:cNvPr id="133122"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exo:article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3 properties</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title</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summary</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content</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many sub-nodes files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grpSp>
        <p:nvGrpSpPr>
          <p:cNvPr id="133123" name="Group 8"/>
          <p:cNvGrpSpPr>
            <a:grpSpLocks/>
          </p:cNvGrpSpPr>
          <p:nvPr/>
        </p:nvGrpSpPr>
        <p:grpSpPr bwMode="auto">
          <a:xfrm>
            <a:off x="3779874" y="1187451"/>
            <a:ext cx="6977061" cy="3963988"/>
            <a:chOff x="0" y="0"/>
            <a:chExt cx="5121" cy="3221"/>
          </a:xfrm>
        </p:grpSpPr>
        <p:pic>
          <p:nvPicPr>
            <p:cNvPr id="13312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 y="126"/>
              <a:ext cx="4814" cy="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3312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21" cy="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Names, Paths and Titles</a:t>
            </a:r>
          </a:p>
        </p:txBody>
      </p:sp>
      <p:sp>
        <p:nvSpPr>
          <p:cNvPr id="135170"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identified by a “name” among its siblings (sister and brother nodes of the same parent node)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must not contain spaces or special characters.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can normally not be changed (Exception: rename interface)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names of the all ancestors establish the path of the node</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complete path identifies a node (inside of a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a:t>
            </a:r>
            <a:br>
              <a:rPr lang="en-GB" sz="2000" b="1">
                <a:solidFill>
                  <a:srgbClr val="4C4C4C"/>
                </a:solidFill>
                <a:ea typeface="ＭＳ Ｐゴシック" charset="0"/>
                <a:cs typeface="ＭＳ Ｐゴシック" charset="0"/>
              </a:rPr>
            </a:b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Titles are normal properties used to show nice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labels or titles to end users.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517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635375"/>
            <a:ext cx="38036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Imag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7839" y="4716467"/>
            <a:ext cx="350519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Same Name Siblings</a:t>
            </a:r>
          </a:p>
        </p:txBody>
      </p:sp>
      <p:sp>
        <p:nvSpPr>
          <p:cNvPr id="137218"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Support for same name siblings is optional in JCR specification.</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particular node within a same-name sibling group can be addressed by embedding an array-like notation within the path.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example the path /a/b[2]/c[3] specifies the third child node called c of the second child node called b of the node a below the root.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/a/b/c is equivalent to /a[1]/b[1]/c[1].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Always have in mind that they might be same name siblings in your system, created by end-user copy and paste in the site explorer.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cannot have same name siblings. </a:t>
            </a:r>
          </a:p>
        </p:txBody>
      </p:sp>
      <p:pic>
        <p:nvPicPr>
          <p:cNvPr id="1372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4751" y="4427538"/>
            <a:ext cx="3429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9" y="5338769"/>
            <a:ext cx="5616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Drives</a:t>
            </a:r>
          </a:p>
        </p:txBody>
      </p:sp>
      <p:sp>
        <p:nvSpPr>
          <p:cNvPr id="13926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drive gives access to a small part of a JCR workspace. A drive is a sub-tree of the whole workspace tree.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20 drives defined by default. Each drive has different access permissions.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eXo Content, we work most of the time with the drive “Sites Management”.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“Sites Management” drive gives access to</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the sub-tree “/sites content/live/” in the workspace</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“collaboration”. Later we will see more about this.</a:t>
            </a:r>
          </a:p>
        </p:txBody>
      </p:sp>
      <p:pic>
        <p:nvPicPr>
          <p:cNvPr id="13926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90" y="3395663"/>
            <a:ext cx="3024186"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643438"/>
            <a:ext cx="460851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Overview</a:t>
            </a:r>
            <a:endParaRPr lang="en-US" dirty="0"/>
          </a:p>
        </p:txBody>
      </p:sp>
      <p:sp>
        <p:nvSpPr>
          <p:cNvPr id="3" name="Espace réservé du texte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11616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143362" name="Rectangle 6"/>
          <p:cNvSpPr>
            <a:spLocks noChangeArrowheads="1"/>
          </p:cNvSpPr>
          <p:nvPr/>
        </p:nvSpPr>
        <p:spPr bwMode="auto">
          <a:xfrm>
            <a:off x="250826" y="1116019"/>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Overview</a:t>
            </a: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grpSp>
        <p:nvGrpSpPr>
          <p:cNvPr id="143363" name="Group 6"/>
          <p:cNvGrpSpPr>
            <a:grpSpLocks/>
          </p:cNvGrpSpPr>
          <p:nvPr/>
        </p:nvGrpSpPr>
        <p:grpSpPr bwMode="auto">
          <a:xfrm>
            <a:off x="1079537" y="2351088"/>
            <a:ext cx="8623299" cy="3225800"/>
            <a:chOff x="1079468" y="3133723"/>
            <a:chExt cx="8623300" cy="3225800"/>
          </a:xfrm>
        </p:grpSpPr>
        <p:pic>
          <p:nvPicPr>
            <p:cNvPr id="14336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68" y="3636961"/>
              <a:ext cx="33528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5"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068" y="3638548"/>
              <a:ext cx="34417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6"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68" y="3133723"/>
              <a:ext cx="5397500" cy="322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499466" indent="-317702" defTabSz="910428" eaLnBrk="0">
              <a:lnSpc>
                <a:spcPct val="98000"/>
              </a:lnSpc>
              <a:spcAft>
                <a:spcPts val="1425"/>
              </a:spcAft>
              <a:buSzPct val="70000"/>
              <a:defRPr/>
            </a:pPr>
            <a:r>
              <a:rPr lang="en-US" sz="2600" b="1" i="1" dirty="0">
                <a:solidFill>
                  <a:srgbClr val="333333"/>
                </a:solidFill>
                <a:ea typeface="MS Gothic" pitchFamily="49" charset="-128"/>
                <a:cs typeface="+mn-cs"/>
              </a:rPr>
              <a:t>Content:</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 chunk of information that is stored on the server.</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Can be shown in different portlets at different locations of WCM.</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Examples:</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PDF Document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Site Artifact (Banner, Footer). Site artifacts are not indexed for search.</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Articles, News, Events, etc.</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Any document stored on the server.</a:t>
            </a:r>
          </a:p>
          <a:p>
            <a:pPr marL="954671" lvl="1"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499466" indent="-317702" defTabSz="910428" eaLnBrk="0">
              <a:lnSpc>
                <a:spcPct val="98000"/>
              </a:lnSpc>
              <a:spcAft>
                <a:spcPts val="1425"/>
              </a:spcAft>
              <a:buSzPct val="70000"/>
              <a:defRPr/>
            </a:pPr>
            <a:r>
              <a:rPr lang="en-US" sz="2600" b="1" i="1" dirty="0">
                <a:solidFill>
                  <a:srgbClr val="333333"/>
                </a:solidFill>
                <a:ea typeface="MS Gothic" pitchFamily="49" charset="-128"/>
                <a:cs typeface="+mn-cs"/>
              </a:rPr>
              <a:t>Main Content Portlets:</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Detail Portlet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a single content</a:t>
            </a:r>
          </a:p>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List Portlet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several contents in a list</a:t>
            </a: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113" y="1474821"/>
            <a:ext cx="6010275" cy="14636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460"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250" y="4140200"/>
            <a:ext cx="6405561"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Inline Editing</a:t>
            </a:r>
            <a:endParaRPr lang="en-US" dirty="0"/>
          </a:p>
        </p:txBody>
      </p:sp>
      <p:sp>
        <p:nvSpPr>
          <p:cNvPr id="3" name="Espace réservé du texte 2"/>
          <p:cNvSpPr>
            <a:spLocks noGrp="1"/>
          </p:cNvSpPr>
          <p:nvPr>
            <p:ph type="body" sz="quarter" idx="11"/>
          </p:nvPr>
        </p:nvSpPr>
        <p:spPr/>
        <p:txBody>
          <a:bodyPr/>
          <a:lstStyle/>
          <a:p>
            <a:r>
              <a:rPr lang="en-US" dirty="0" smtClean="0"/>
              <a:t>Double Click</a:t>
            </a:r>
            <a:endParaRPr lang="en-US" dirty="0"/>
          </a:p>
        </p:txBody>
      </p:sp>
    </p:spTree>
    <p:extLst>
      <p:ext uri="{BB962C8B-B14F-4D97-AF65-F5344CB8AC3E}">
        <p14:creationId xmlns:p14="http://schemas.microsoft.com/office/powerpoint/2010/main" val="17365243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Table of Contents</a:t>
            </a:r>
          </a:p>
        </p:txBody>
      </p:sp>
      <p:sp>
        <p:nvSpPr>
          <p:cNvPr id="77827" name="Text Box 2"/>
          <p:cNvSpPr txBox="1">
            <a:spLocks noChangeArrowheads="1"/>
          </p:cNvSpPr>
          <p:nvPr/>
        </p:nvSpPr>
        <p:spPr bwMode="auto">
          <a:xfrm>
            <a:off x="557214" y="1266725"/>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numCol="2"/>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JCR Concept and Theory</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Overview</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Inline Editing</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Site and Shared CSS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Sites Explorer Basics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Detail Portlet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One-Click Edit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Add new Content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Publish a Content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Assign a Category</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Upload an Image</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List Portlet</a:t>
            </a:r>
          </a:p>
          <a:p>
            <a:pPr defTabSz="455228" eaLnBrk="1" hangingPunct="1">
              <a:lnSpc>
                <a:spcPct val="101000"/>
              </a:lnSpc>
              <a:spcAft>
                <a:spcPts val="1425"/>
              </a:spcAft>
              <a:buClr>
                <a:srgbClr val="FFA300"/>
              </a:buClr>
              <a:buSzPct val="150000"/>
              <a:buFont typeface="Segoe UI" charset="0"/>
              <a:buChar char="»"/>
              <a:defRPr/>
            </a:pPr>
            <a:r>
              <a:rPr lang="en-GB" sz="2000" b="1" dirty="0" smtClean="0">
                <a:solidFill>
                  <a:srgbClr val="4C4C4C"/>
                </a:solidFill>
              </a:rPr>
              <a:t>Standard Content </a:t>
            </a:r>
            <a:r>
              <a:rPr lang="en-GB" sz="2000" b="1" dirty="0">
                <a:solidFill>
                  <a:srgbClr val="4C4C4C"/>
                </a:solidFill>
              </a:rPr>
              <a:t>Creator</a:t>
            </a:r>
          </a:p>
          <a:p>
            <a:pPr marL="3171" indent="0" defTabSz="455228" eaLnBrk="1" hangingPunct="1">
              <a:lnSpc>
                <a:spcPct val="101000"/>
              </a:lnSpc>
              <a:spcAft>
                <a:spcPts val="1425"/>
              </a:spcAft>
              <a:buClr>
                <a:srgbClr val="FFA300"/>
              </a:buClr>
              <a:buSzPct val="150000"/>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155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Edit the content of the</a:t>
            </a:r>
            <a:br>
              <a:rPr lang="en-US" sz="2200" b="1" i="1">
                <a:solidFill>
                  <a:srgbClr val="4C4C4C"/>
                </a:solidFill>
              </a:rPr>
            </a:br>
            <a:r>
              <a:rPr lang="en-US" sz="2200" b="1" i="1">
                <a:solidFill>
                  <a:srgbClr val="4C4C4C"/>
                </a:solidFill>
              </a:rPr>
              <a:t> current page</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1. Switch to Content Mode </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2. Hover over a content and double click on a content</a:t>
            </a:r>
          </a:p>
        </p:txBody>
      </p:sp>
      <p:pic>
        <p:nvPicPr>
          <p:cNvPr id="1515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0075" y="1184280"/>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1" y="3786188"/>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Text Box 2"/>
          <p:cNvSpPr>
            <a:spLocks noChangeArrowheads="1"/>
          </p:cNvSpPr>
          <p:nvPr/>
        </p:nvSpPr>
        <p:spPr bwMode="auto">
          <a:xfrm>
            <a:off x="1116016" y="5075239"/>
            <a:ext cx="2916237" cy="504825"/>
          </a:xfrm>
          <a:prstGeom prst="wedgeRoundRectCallout">
            <a:avLst>
              <a:gd name="adj1" fmla="val 102995"/>
              <a:gd name="adj2" fmla="val -2163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Double click to edit</a:t>
            </a:r>
          </a:p>
        </p:txBody>
      </p:sp>
      <p:sp>
        <p:nvSpPr>
          <p:cNvPr id="151558" name="Rectangle à coins arrondis 8"/>
          <p:cNvSpPr>
            <a:spLocks noChangeArrowheads="1"/>
          </p:cNvSpPr>
          <p:nvPr/>
        </p:nvSpPr>
        <p:spPr bwMode="auto">
          <a:xfrm>
            <a:off x="5651500" y="4500563"/>
            <a:ext cx="4681538"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1559" name="Rectangle à coins arrondis 9"/>
          <p:cNvSpPr>
            <a:spLocks noChangeArrowheads="1"/>
          </p:cNvSpPr>
          <p:nvPr/>
        </p:nvSpPr>
        <p:spPr bwMode="auto">
          <a:xfrm>
            <a:off x="8891589" y="3779837"/>
            <a:ext cx="1584325"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1560" name="Text Box 2"/>
          <p:cNvSpPr>
            <a:spLocks noChangeArrowheads="1"/>
          </p:cNvSpPr>
          <p:nvPr/>
        </p:nvSpPr>
        <p:spPr bwMode="auto">
          <a:xfrm>
            <a:off x="4427538" y="2987681"/>
            <a:ext cx="3455987" cy="504825"/>
          </a:xfrm>
          <a:prstGeom prst="wedgeRoundRectCallout">
            <a:avLst>
              <a:gd name="adj1" fmla="val 79014"/>
              <a:gd name="adj2" fmla="val 1358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content is published</a:t>
            </a:r>
          </a:p>
        </p:txBody>
      </p:sp>
      <p:sp>
        <p:nvSpPr>
          <p:cNvPr id="151561" name="Text Box 2"/>
          <p:cNvSpPr>
            <a:spLocks noChangeArrowheads="1"/>
          </p:cNvSpPr>
          <p:nvPr/>
        </p:nvSpPr>
        <p:spPr bwMode="auto">
          <a:xfrm>
            <a:off x="5795964" y="1116014"/>
            <a:ext cx="3455987" cy="503236"/>
          </a:xfrm>
          <a:prstGeom prst="wedgeRoundRectCallout">
            <a:avLst>
              <a:gd name="adj1" fmla="val 58088"/>
              <a:gd name="adj2" fmla="val 7984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Switch to content mode</a:t>
            </a:r>
          </a:p>
        </p:txBody>
      </p:sp>
      <p:sp>
        <p:nvSpPr>
          <p:cNvPr id="151562" name="Rectangle à coins arrondis 12"/>
          <p:cNvSpPr>
            <a:spLocks noChangeArrowheads="1"/>
          </p:cNvSpPr>
          <p:nvPr/>
        </p:nvSpPr>
        <p:spPr bwMode="auto">
          <a:xfrm>
            <a:off x="9683751" y="1692278"/>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 </a:t>
            </a:r>
          </a:p>
        </p:txBody>
      </p:sp>
      <p:sp>
        <p:nvSpPr>
          <p:cNvPr id="15360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53603" name="Imag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1" y="2957513"/>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à coins arrondis 14"/>
          <p:cNvSpPr>
            <a:spLocks noChangeArrowheads="1"/>
          </p:cNvSpPr>
          <p:nvPr/>
        </p:nvSpPr>
        <p:spPr bwMode="auto">
          <a:xfrm>
            <a:off x="9756776" y="2987708"/>
            <a:ext cx="3603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3605" name="Text Box 2"/>
          <p:cNvSpPr>
            <a:spLocks noChangeArrowheads="1"/>
          </p:cNvSpPr>
          <p:nvPr/>
        </p:nvSpPr>
        <p:spPr bwMode="auto">
          <a:xfrm>
            <a:off x="5867437" y="1979614"/>
            <a:ext cx="2881313" cy="504825"/>
          </a:xfrm>
          <a:prstGeom prst="wedgeRoundRectCallout">
            <a:avLst>
              <a:gd name="adj1" fmla="val 82074"/>
              <a:gd name="adj2" fmla="val 1498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Edit in Sites Explorer</a:t>
            </a:r>
          </a:p>
        </p:txBody>
      </p:sp>
      <p:sp>
        <p:nvSpPr>
          <p:cNvPr id="153606" name="Text Box 2"/>
          <p:cNvSpPr>
            <a:spLocks noChangeArrowheads="1"/>
          </p:cNvSpPr>
          <p:nvPr/>
        </p:nvSpPr>
        <p:spPr bwMode="auto">
          <a:xfrm>
            <a:off x="9324978" y="1476375"/>
            <a:ext cx="1800226" cy="503238"/>
          </a:xfrm>
          <a:prstGeom prst="wedgeRoundRectCallout">
            <a:avLst>
              <a:gd name="adj1" fmla="val 2593"/>
              <a:gd name="adj2" fmla="val 227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Preferences</a:t>
            </a:r>
          </a:p>
        </p:txBody>
      </p:sp>
      <p:sp>
        <p:nvSpPr>
          <p:cNvPr id="153607" name="Rectangle à coins arrondis 17"/>
          <p:cNvSpPr>
            <a:spLocks noChangeArrowheads="1"/>
          </p:cNvSpPr>
          <p:nvPr/>
        </p:nvSpPr>
        <p:spPr bwMode="auto">
          <a:xfrm>
            <a:off x="10188577" y="2987708"/>
            <a:ext cx="28733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63714"/>
            <a:ext cx="97409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565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 Modifying</a:t>
            </a:r>
          </a:p>
        </p:txBody>
      </p:sp>
      <p:sp>
        <p:nvSpPr>
          <p:cNvPr id="155652" name="Rectangle à coins arrondis 14"/>
          <p:cNvSpPr>
            <a:spLocks noChangeArrowheads="1"/>
          </p:cNvSpPr>
          <p:nvPr/>
        </p:nvSpPr>
        <p:spPr bwMode="auto">
          <a:xfrm>
            <a:off x="8675726" y="3924304"/>
            <a:ext cx="8651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5653" name="Text Box 2"/>
          <p:cNvSpPr>
            <a:spLocks noChangeArrowheads="1"/>
          </p:cNvSpPr>
          <p:nvPr/>
        </p:nvSpPr>
        <p:spPr bwMode="auto">
          <a:xfrm>
            <a:off x="5508628" y="1116014"/>
            <a:ext cx="3455988" cy="503236"/>
          </a:xfrm>
          <a:prstGeom prst="wedgeRoundRectCallout">
            <a:avLst>
              <a:gd name="adj1" fmla="val 76463"/>
              <a:gd name="adj2" fmla="val 1358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Save (as draft) or Cancel</a:t>
            </a:r>
          </a:p>
        </p:txBody>
      </p:sp>
      <p:sp>
        <p:nvSpPr>
          <p:cNvPr id="155654" name="Text Box 2"/>
          <p:cNvSpPr>
            <a:spLocks noChangeArrowheads="1"/>
          </p:cNvSpPr>
          <p:nvPr/>
        </p:nvSpPr>
        <p:spPr bwMode="auto">
          <a:xfrm>
            <a:off x="7740654" y="5219702"/>
            <a:ext cx="1800226" cy="504825"/>
          </a:xfrm>
          <a:prstGeom prst="wedgeRoundRectCallout">
            <a:avLst>
              <a:gd name="adj1" fmla="val 28065"/>
              <a:gd name="adj2" fmla="val -20357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Modification</a:t>
            </a:r>
          </a:p>
        </p:txBody>
      </p:sp>
      <p:sp>
        <p:nvSpPr>
          <p:cNvPr id="155655" name="Rectangle à coins arrondis 17"/>
          <p:cNvSpPr>
            <a:spLocks noChangeArrowheads="1"/>
          </p:cNvSpPr>
          <p:nvPr/>
        </p:nvSpPr>
        <p:spPr bwMode="auto">
          <a:xfrm>
            <a:off x="9901237" y="1835183"/>
            <a:ext cx="6477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2" y="2124080"/>
            <a:ext cx="9223375"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7699"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Publish the content</a:t>
            </a:r>
          </a:p>
        </p:txBody>
      </p:sp>
      <p:sp>
        <p:nvSpPr>
          <p:cNvPr id="157700" name="Rectangle à coins arrondis 14"/>
          <p:cNvSpPr>
            <a:spLocks noChangeArrowheads="1"/>
          </p:cNvSpPr>
          <p:nvPr/>
        </p:nvSpPr>
        <p:spPr bwMode="auto">
          <a:xfrm>
            <a:off x="8280403" y="2266984"/>
            <a:ext cx="576264"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7701" name="Text Box 2"/>
          <p:cNvSpPr>
            <a:spLocks noChangeArrowheads="1"/>
          </p:cNvSpPr>
          <p:nvPr/>
        </p:nvSpPr>
        <p:spPr bwMode="auto">
          <a:xfrm>
            <a:off x="7956553" y="1116014"/>
            <a:ext cx="30241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Immediate Publication</a:t>
            </a:r>
          </a:p>
        </p:txBody>
      </p:sp>
      <p:sp>
        <p:nvSpPr>
          <p:cNvPr id="157702" name="Rectangle à coins arrondis 17"/>
          <p:cNvSpPr>
            <a:spLocks noChangeArrowheads="1"/>
          </p:cNvSpPr>
          <p:nvPr/>
        </p:nvSpPr>
        <p:spPr bwMode="auto">
          <a:xfrm>
            <a:off x="7883561" y="4067178"/>
            <a:ext cx="1657351" cy="7921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7703" name="Text Box 2"/>
          <p:cNvSpPr>
            <a:spLocks noChangeArrowheads="1"/>
          </p:cNvSpPr>
          <p:nvPr/>
        </p:nvSpPr>
        <p:spPr bwMode="auto">
          <a:xfrm>
            <a:off x="5364164" y="5508632"/>
            <a:ext cx="3816350" cy="792163"/>
          </a:xfrm>
          <a:prstGeom prst="wedgeRoundRectCallout">
            <a:avLst>
              <a:gd name="adj1" fmla="val 27676"/>
              <a:gd name="adj2" fmla="val -12119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Draft Content is only visible in Content Edit Mode</a:t>
            </a:r>
          </a:p>
        </p:txBody>
      </p:sp>
      <p:sp>
        <p:nvSpPr>
          <p:cNvPr id="157704" name="Text Box 2"/>
          <p:cNvSpPr>
            <a:spLocks noChangeArrowheads="1"/>
          </p:cNvSpPr>
          <p:nvPr/>
        </p:nvSpPr>
        <p:spPr bwMode="auto">
          <a:xfrm>
            <a:off x="3419479" y="1692276"/>
            <a:ext cx="3600450" cy="503238"/>
          </a:xfrm>
          <a:prstGeom prst="wedgeRoundRectCallout">
            <a:avLst>
              <a:gd name="adj1" fmla="val 56134"/>
              <a:gd name="adj2" fmla="val 11132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state is “Draft”</a:t>
            </a:r>
          </a:p>
        </p:txBody>
      </p:sp>
      <p:sp>
        <p:nvSpPr>
          <p:cNvPr id="157705" name="Rectangle à coins arrondis 19"/>
          <p:cNvSpPr>
            <a:spLocks noChangeArrowheads="1"/>
          </p:cNvSpPr>
          <p:nvPr/>
        </p:nvSpPr>
        <p:spPr bwMode="auto">
          <a:xfrm>
            <a:off x="7343775" y="2266984"/>
            <a:ext cx="863600"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Inline Editing</a:t>
            </a:r>
          </a:p>
        </p:txBody>
      </p:sp>
      <p:sp>
        <p:nvSpPr>
          <p:cNvPr id="1597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dirty="0">
                <a:solidFill>
                  <a:srgbClr val="333333"/>
                </a:solidFill>
              </a:rPr>
              <a:t>Inline Editing</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to Content Edit Mode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Double-click on the Introduce content and modify it.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back to Published Mode (Uncheck Content Checkbox)</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Is your unpublished modification visible?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back to Content Edit Mode and publish your modification.</a:t>
            </a:r>
          </a:p>
          <a:p>
            <a:pPr marL="638710" lvl="1" indent="0" defTabSz="909722" eaLnBrk="0">
              <a:lnSpc>
                <a:spcPct val="98000"/>
              </a:lnSpc>
              <a:spcAft>
                <a:spcPts val="1425"/>
              </a:spcAft>
              <a:buClr>
                <a:srgbClr val="FFA300"/>
              </a:buClr>
              <a:buSzPct val="120000"/>
            </a:pPr>
            <a:endParaRPr lang="en-US" sz="2000" b="1" i="1" dirty="0">
              <a:solidFill>
                <a:srgbClr val="333333"/>
              </a:solidFill>
            </a:endParaRPr>
          </a:p>
        </p:txBody>
      </p:sp>
      <p:pic>
        <p:nvPicPr>
          <p:cNvPr id="15974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Style Sheets</a:t>
            </a:r>
            <a:endParaRPr lang="en-US" dirty="0"/>
          </a:p>
        </p:txBody>
      </p:sp>
      <p:sp>
        <p:nvSpPr>
          <p:cNvPr id="3" name="Espace réservé du texte 2"/>
          <p:cNvSpPr>
            <a:spLocks noGrp="1"/>
          </p:cNvSpPr>
          <p:nvPr>
            <p:ph type="body" sz="quarter" idx="11"/>
          </p:nvPr>
        </p:nvSpPr>
        <p:spPr/>
        <p:txBody>
          <a:bodyPr/>
          <a:lstStyle/>
          <a:p>
            <a:r>
              <a:rPr lang="en-US" dirty="0"/>
              <a:t>Site and Shared CSS</a:t>
            </a:r>
          </a:p>
          <a:p>
            <a:endParaRPr lang="en-US" dirty="0"/>
          </a:p>
        </p:txBody>
      </p:sp>
    </p:spTree>
    <p:extLst>
      <p:ext uri="{BB962C8B-B14F-4D97-AF65-F5344CB8AC3E}">
        <p14:creationId xmlns:p14="http://schemas.microsoft.com/office/powerpoint/2010/main" val="26140358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Content Explorer</a:t>
            </a:r>
          </a:p>
        </p:txBody>
      </p:sp>
      <p:sp>
        <p:nvSpPr>
          <p:cNvPr id="16384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5"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91"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63845" name="Rectangle à coins arrondis 8"/>
          <p:cNvSpPr>
            <a:spLocks noChangeArrowheads="1"/>
          </p:cNvSpPr>
          <p:nvPr/>
        </p:nvSpPr>
        <p:spPr bwMode="auto">
          <a:xfrm>
            <a:off x="6732625" y="2232026"/>
            <a:ext cx="2016125" cy="3238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3846"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Sites Explorer a.k.a Content Explorer</a:t>
            </a:r>
          </a:p>
        </p:txBody>
      </p:sp>
      <p:cxnSp>
        <p:nvCxnSpPr>
          <p:cNvPr id="163847" name="Connecteur en arc 16"/>
          <p:cNvCxnSpPr>
            <a:cxnSpLocks noChangeShapeType="1"/>
            <a:stCxn id="163845" idx="1"/>
            <a:endCxn id="123907" idx="0"/>
          </p:cNvCxnSpPr>
          <p:nvPr/>
        </p:nvCxnSpPr>
        <p:spPr bwMode="auto">
          <a:xfrm rot="10800000" flipV="1">
            <a:off x="4451351" y="2393950"/>
            <a:ext cx="2281237" cy="30638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63848" name="Rectangle à coins arrondis 8"/>
          <p:cNvSpPr>
            <a:spLocks noChangeArrowheads="1"/>
          </p:cNvSpPr>
          <p:nvPr/>
        </p:nvSpPr>
        <p:spPr bwMode="auto">
          <a:xfrm>
            <a:off x="9251987" y="2195512"/>
            <a:ext cx="1908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5890"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7763" indent="-313808" defTabSz="908143" eaLnBrk="0" hangingPunct="1">
              <a:lnSpc>
                <a:spcPct val="98000"/>
              </a:lnSpc>
              <a:spcAft>
                <a:spcPts val="1425"/>
              </a:spcAft>
              <a:buClr>
                <a:srgbClr val="FFA300"/>
              </a:buClr>
              <a:buSzPct val="120000"/>
            </a:pPr>
            <a:endParaRPr lang="en-US" sz="28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589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58889"/>
            <a:ext cx="9601201"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à coins arrondis 14"/>
          <p:cNvSpPr>
            <a:spLocks noChangeArrowheads="1"/>
          </p:cNvSpPr>
          <p:nvPr/>
        </p:nvSpPr>
        <p:spPr bwMode="auto">
          <a:xfrm>
            <a:off x="1403386" y="1403383"/>
            <a:ext cx="18716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3" name="Text Box 2"/>
          <p:cNvSpPr>
            <a:spLocks noChangeArrowheads="1"/>
          </p:cNvSpPr>
          <p:nvPr/>
        </p:nvSpPr>
        <p:spPr bwMode="auto">
          <a:xfrm>
            <a:off x="3708401" y="971556"/>
            <a:ext cx="1800226" cy="504825"/>
          </a:xfrm>
          <a:prstGeom prst="wedgeRoundRectCallout">
            <a:avLst>
              <a:gd name="adj1" fmla="val -67949"/>
              <a:gd name="adj2" fmla="val 465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node</a:t>
            </a:r>
          </a:p>
        </p:txBody>
      </p:sp>
      <p:sp>
        <p:nvSpPr>
          <p:cNvPr id="165894" name="Rectangle à coins arrondis 14"/>
          <p:cNvSpPr>
            <a:spLocks noChangeArrowheads="1"/>
          </p:cNvSpPr>
          <p:nvPr/>
        </p:nvSpPr>
        <p:spPr bwMode="auto">
          <a:xfrm>
            <a:off x="4140201" y="3492501"/>
            <a:ext cx="5472113" cy="2519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5" name="Rectangle à coins arrondis 14"/>
          <p:cNvSpPr>
            <a:spLocks noChangeArrowheads="1"/>
          </p:cNvSpPr>
          <p:nvPr/>
        </p:nvSpPr>
        <p:spPr bwMode="auto">
          <a:xfrm>
            <a:off x="4140237" y="1979647"/>
            <a:ext cx="5256213" cy="9366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6" name="Rectangle à coins arrondis 14"/>
          <p:cNvSpPr>
            <a:spLocks noChangeArrowheads="1"/>
          </p:cNvSpPr>
          <p:nvPr/>
        </p:nvSpPr>
        <p:spPr bwMode="auto">
          <a:xfrm>
            <a:off x="539751" y="1979620"/>
            <a:ext cx="21605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7" name="Text Box 2"/>
          <p:cNvSpPr>
            <a:spLocks noChangeArrowheads="1"/>
          </p:cNvSpPr>
          <p:nvPr/>
        </p:nvSpPr>
        <p:spPr bwMode="auto">
          <a:xfrm>
            <a:off x="107951" y="3348042"/>
            <a:ext cx="1800226" cy="504825"/>
          </a:xfrm>
          <a:prstGeom prst="wedgeRoundRectCallout">
            <a:avLst>
              <a:gd name="adj1" fmla="val -3921"/>
              <a:gd name="adj2" fmla="val -22443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drive</a:t>
            </a:r>
          </a:p>
        </p:txBody>
      </p:sp>
      <p:sp>
        <p:nvSpPr>
          <p:cNvPr id="165898" name="Text Box 2"/>
          <p:cNvSpPr>
            <a:spLocks noChangeArrowheads="1"/>
          </p:cNvSpPr>
          <p:nvPr/>
        </p:nvSpPr>
        <p:spPr bwMode="auto">
          <a:xfrm>
            <a:off x="7324725" y="1116014"/>
            <a:ext cx="25034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Action Buttons</a:t>
            </a:r>
          </a:p>
        </p:txBody>
      </p:sp>
      <p:sp>
        <p:nvSpPr>
          <p:cNvPr id="165899" name="Text Box 2"/>
          <p:cNvSpPr>
            <a:spLocks noChangeArrowheads="1"/>
          </p:cNvSpPr>
          <p:nvPr/>
        </p:nvSpPr>
        <p:spPr bwMode="auto">
          <a:xfrm>
            <a:off x="827088" y="5940428"/>
            <a:ext cx="2640012" cy="719138"/>
          </a:xfrm>
          <a:prstGeom prst="wedgeRoundRectCallout">
            <a:avLst>
              <a:gd name="adj1" fmla="val 82894"/>
              <a:gd name="adj2" fmla="val -6210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Child nodes of the current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7938"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01801" lvl="1" indent="-313808" defTabSz="908143"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If the current node is not a folder, a viewer shows the content</a:t>
            </a:r>
          </a:p>
          <a:p>
            <a:pPr marL="901801" lvl="1" indent="-313808" defTabSz="908143"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is are viewer templates for different node types.</a:t>
            </a:r>
          </a:p>
          <a:p>
            <a:pPr marL="527763" indent="-313808"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79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9" y="2022509"/>
            <a:ext cx="1105376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à coins arrondis 14"/>
          <p:cNvSpPr>
            <a:spLocks noChangeArrowheads="1"/>
          </p:cNvSpPr>
          <p:nvPr/>
        </p:nvSpPr>
        <p:spPr bwMode="auto">
          <a:xfrm>
            <a:off x="466725" y="4211639"/>
            <a:ext cx="1441450"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7941" name="Text Box 2"/>
          <p:cNvSpPr>
            <a:spLocks noChangeArrowheads="1"/>
          </p:cNvSpPr>
          <p:nvPr/>
        </p:nvSpPr>
        <p:spPr bwMode="auto">
          <a:xfrm>
            <a:off x="1547815" y="5075239"/>
            <a:ext cx="2952750" cy="504825"/>
          </a:xfrm>
          <a:prstGeom prst="wedgeRoundRectCallout">
            <a:avLst>
              <a:gd name="adj1" fmla="val -47611"/>
              <a:gd name="adj2" fmla="val -15192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node is a pdf</a:t>
            </a:r>
          </a:p>
        </p:txBody>
      </p:sp>
      <p:sp>
        <p:nvSpPr>
          <p:cNvPr id="167942" name="Text Box 2"/>
          <p:cNvSpPr>
            <a:spLocks noChangeArrowheads="1"/>
          </p:cNvSpPr>
          <p:nvPr/>
        </p:nvSpPr>
        <p:spPr bwMode="auto">
          <a:xfrm>
            <a:off x="7451726" y="1979614"/>
            <a:ext cx="2952750" cy="504825"/>
          </a:xfrm>
          <a:prstGeom prst="wedgeRoundRectCallout">
            <a:avLst>
              <a:gd name="adj1" fmla="val -26264"/>
              <a:gd name="adj2" fmla="val 33295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Viewer for pdf files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556966" y="303086"/>
            <a:ext cx="10044609" cy="61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l" eaLnBrk="1" hangingPunct="1">
              <a:lnSpc>
                <a:spcPct val="92000"/>
              </a:lnSpc>
            </a:pPr>
            <a:r>
              <a:rPr lang="en-GB" sz="3600">
                <a:solidFill>
                  <a:srgbClr val="FFA300"/>
                </a:solidFill>
              </a:rPr>
              <a:t>WCM Folder Structure</a:t>
            </a:r>
          </a:p>
        </p:txBody>
      </p:sp>
      <p:sp>
        <p:nvSpPr>
          <p:cNvPr id="16387" name="Text Box 2"/>
          <p:cNvSpPr txBox="1">
            <a:spLocks noChangeArrowheads="1"/>
          </p:cNvSpPr>
          <p:nvPr/>
        </p:nvSpPr>
        <p:spPr bwMode="auto">
          <a:xfrm>
            <a:off x="208885" y="1137765"/>
            <a:ext cx="10951277" cy="542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eaLnBrk="1" hangingPunct="1">
              <a:lnSpc>
                <a:spcPct val="101000"/>
              </a:lnSpc>
              <a:spcAft>
                <a:spcPts val="1425"/>
              </a:spcAft>
              <a:buClr>
                <a:srgbClr val="FFA300"/>
              </a:buClr>
              <a:buSzPct val="150000"/>
              <a:buFont typeface="Segoe UI" charset="0"/>
              <a:buChar char="»"/>
            </a:pPr>
            <a:endParaRPr lang="en-GB" sz="1800" b="1" dirty="0">
              <a:solidFill>
                <a:srgbClr val="4C4C4C"/>
              </a:solidFill>
            </a:endParaRPr>
          </a:p>
          <a:p>
            <a:pPr eaLnBrk="1" hangingPunct="1">
              <a:lnSpc>
                <a:spcPct val="101000"/>
              </a:lnSpc>
              <a:spcAft>
                <a:spcPts val="1425"/>
              </a:spcAft>
              <a:buClr>
                <a:srgbClr val="FFA300"/>
              </a:buClr>
              <a:buSzPct val="150000"/>
              <a:buFont typeface="Segoe UI" charset="0"/>
              <a:buChar char="»"/>
            </a:pPr>
            <a:r>
              <a:rPr lang="en-GB" sz="1800" b="1" dirty="0">
                <a:solidFill>
                  <a:srgbClr val="4C4C4C"/>
                </a:solidFill>
              </a:rPr>
              <a:t>Categories: contains the taxonomy tree of the site</a:t>
            </a:r>
          </a:p>
          <a:p>
            <a:pPr eaLnBrk="1" hangingPunct="1">
              <a:lnSpc>
                <a:spcPct val="101000"/>
              </a:lnSpc>
              <a:spcAft>
                <a:spcPts val="1425"/>
              </a:spcAft>
              <a:buClr>
                <a:srgbClr val="FFA300"/>
              </a:buClr>
              <a:buSzPct val="150000"/>
              <a:buFont typeface="Segoe UI" charset="0"/>
              <a:buChar char="»"/>
            </a:pPr>
            <a:r>
              <a:rPr lang="en-GB" sz="1800" b="1" dirty="0">
                <a:solidFill>
                  <a:srgbClr val="4C4C4C"/>
                </a:solidFill>
              </a:rPr>
              <a:t>CSS: Site CSS documents</a:t>
            </a:r>
          </a:p>
          <a:p>
            <a:pPr eaLnBrk="1" hangingPunct="1">
              <a:lnSpc>
                <a:spcPct val="101000"/>
              </a:lnSpc>
              <a:spcAft>
                <a:spcPts val="1425"/>
              </a:spcAft>
              <a:buClr>
                <a:srgbClr val="FFA300"/>
              </a:buClr>
              <a:buSzPct val="150000"/>
              <a:buFont typeface="Segoe UI" charset="0"/>
              <a:buChar char="»"/>
            </a:pPr>
            <a:r>
              <a:rPr lang="en-US" sz="1800" b="1" dirty="0" err="1">
                <a:solidFill>
                  <a:srgbClr val="4C4C4C"/>
                </a:solidFill>
              </a:rPr>
              <a:t>js</a:t>
            </a:r>
            <a:r>
              <a:rPr lang="en-US" sz="1800" b="1" dirty="0">
                <a:solidFill>
                  <a:srgbClr val="4C4C4C"/>
                </a:solidFill>
              </a:rPr>
              <a:t> folder:  to store all shared </a:t>
            </a:r>
            <a:r>
              <a:rPr lang="en-US" sz="1800" b="1" dirty="0" err="1">
                <a:solidFill>
                  <a:srgbClr val="4C4C4C"/>
                </a:solidFill>
              </a:rPr>
              <a:t>javascripts</a:t>
            </a:r>
            <a:r>
              <a:rPr lang="en-US" sz="1800" b="1" dirty="0">
                <a:solidFill>
                  <a:srgbClr val="4C4C4C"/>
                </a:solidFill>
              </a:rPr>
              <a:t> for a website</a:t>
            </a:r>
          </a:p>
          <a:p>
            <a:pPr eaLnBrk="1" hangingPunct="1">
              <a:lnSpc>
                <a:spcPct val="101000"/>
              </a:lnSpc>
              <a:spcAft>
                <a:spcPts val="1425"/>
              </a:spcAft>
              <a:buClr>
                <a:srgbClr val="FFA300"/>
              </a:buClr>
              <a:buSzPct val="150000"/>
              <a:buFont typeface="Segoe UI" charset="0"/>
              <a:buChar char="»"/>
            </a:pPr>
            <a:r>
              <a:rPr lang="en-US" sz="1800" b="1" dirty="0" err="1">
                <a:solidFill>
                  <a:srgbClr val="4C4C4C"/>
                </a:solidFill>
              </a:rPr>
              <a:t>css</a:t>
            </a:r>
            <a:r>
              <a:rPr lang="en-US" sz="1800" b="1" dirty="0">
                <a:solidFill>
                  <a:srgbClr val="4C4C4C"/>
                </a:solidFill>
              </a:rPr>
              <a:t> folder: to store all shared </a:t>
            </a:r>
            <a:r>
              <a:rPr lang="en-US" sz="1800" b="1" dirty="0" err="1">
                <a:solidFill>
                  <a:srgbClr val="4C4C4C"/>
                </a:solidFill>
              </a:rPr>
              <a:t>css</a:t>
            </a:r>
            <a:r>
              <a:rPr lang="en-US" sz="1800" b="1" dirty="0">
                <a:solidFill>
                  <a:srgbClr val="4C4C4C"/>
                </a:solidFill>
              </a:rPr>
              <a:t> for a website</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documents: to store all shared documents for all</a:t>
            </a:r>
            <a:br>
              <a:rPr lang="en-US" sz="1800" b="1" dirty="0">
                <a:solidFill>
                  <a:srgbClr val="4C4C4C"/>
                </a:solidFill>
              </a:rPr>
            </a:br>
            <a:r>
              <a:rPr lang="en-US" sz="1800" b="1" dirty="0">
                <a:solidFill>
                  <a:srgbClr val="4C4C4C"/>
                </a:solidFill>
              </a:rPr>
              <a:t>webpages</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media folder: to store all shared media content types (images,</a:t>
            </a:r>
            <a:br>
              <a:rPr lang="en-US" sz="1800" b="1" dirty="0">
                <a:solidFill>
                  <a:srgbClr val="4C4C4C"/>
                </a:solidFill>
              </a:rPr>
            </a:br>
            <a:r>
              <a:rPr lang="en-US" sz="1800" b="1" dirty="0">
                <a:solidFill>
                  <a:srgbClr val="4C4C4C"/>
                </a:solidFill>
              </a:rPr>
              <a:t> sounds, video) for a website</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link folder: stores all shared links that a </a:t>
            </a:r>
            <a:r>
              <a:rPr lang="en-US" sz="1800" b="1" dirty="0" err="1">
                <a:solidFill>
                  <a:srgbClr val="4C4C4C"/>
                </a:solidFill>
              </a:rPr>
              <a:t>webcontent</a:t>
            </a:r>
            <a:r>
              <a:rPr lang="en-US" sz="1800" b="1" dirty="0">
                <a:solidFill>
                  <a:srgbClr val="4C4C4C"/>
                </a:solidFill>
              </a:rPr>
              <a:t> can be referred to.</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Web contents folder: stores all </a:t>
            </a:r>
            <a:r>
              <a:rPr lang="en-US" sz="1800" b="1" dirty="0" err="1">
                <a:solidFill>
                  <a:srgbClr val="4C4C4C"/>
                </a:solidFill>
              </a:rPr>
              <a:t>webcontents</a:t>
            </a:r>
            <a:r>
              <a:rPr lang="en-US" sz="1800" b="1" dirty="0">
                <a:solidFill>
                  <a:srgbClr val="4C4C4C"/>
                </a:solidFill>
              </a:rPr>
              <a:t> that are used in the webpages or nodes.</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A site artifacts folder: is to store all site artifacts like banner, footer.. as web content. This folder is a child of the web contents folder.</a:t>
            </a:r>
          </a:p>
          <a:p>
            <a:pPr eaLnBrk="1" hangingPunct="1">
              <a:lnSpc>
                <a:spcPct val="101000"/>
              </a:lnSpc>
              <a:spcAft>
                <a:spcPts val="1425"/>
              </a:spcAft>
              <a:buClr>
                <a:srgbClr val="FFA300"/>
              </a:buClr>
              <a:buSzPct val="150000"/>
              <a:buFont typeface="Segoe UI" charset="0"/>
              <a:buChar char="»"/>
            </a:pPr>
            <a:endParaRPr lang="en-GB" sz="1800" b="1" dirty="0">
              <a:solidFill>
                <a:srgbClr val="4C4C4C"/>
              </a:solidFill>
            </a:endParaRPr>
          </a:p>
        </p:txBody>
      </p:sp>
      <p:pic>
        <p:nvPicPr>
          <p:cNvPr id="2" name="Image 1"/>
          <p:cNvPicPr>
            <a:picLocks noChangeAspect="1"/>
          </p:cNvPicPr>
          <p:nvPr/>
        </p:nvPicPr>
        <p:blipFill>
          <a:blip r:embed="rId3"/>
          <a:stretch>
            <a:fillRect/>
          </a:stretch>
        </p:blipFill>
        <p:spPr>
          <a:xfrm>
            <a:off x="7668294" y="1043533"/>
            <a:ext cx="3323332" cy="4104456"/>
          </a:xfrm>
          <a:prstGeom prst="rect">
            <a:avLst/>
          </a:prstGeom>
        </p:spPr>
      </p:pic>
    </p:spTree>
    <p:extLst>
      <p:ext uri="{BB962C8B-B14F-4D97-AF65-F5344CB8AC3E}">
        <p14:creationId xmlns:p14="http://schemas.microsoft.com/office/powerpoint/2010/main" val="243429566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JCR</a:t>
            </a:r>
            <a:endParaRPr lang="en-US" dirty="0"/>
          </a:p>
        </p:txBody>
      </p:sp>
      <p:sp>
        <p:nvSpPr>
          <p:cNvPr id="3" name="Espace réservé du texte 2"/>
          <p:cNvSpPr>
            <a:spLocks noGrp="1"/>
          </p:cNvSpPr>
          <p:nvPr>
            <p:ph type="body" sz="quarter" idx="11"/>
          </p:nvPr>
        </p:nvSpPr>
        <p:spPr/>
        <p:txBody>
          <a:bodyPr/>
          <a:lstStyle/>
          <a:p>
            <a:r>
              <a:rPr lang="en-US" dirty="0"/>
              <a:t>Concept and Theory</a:t>
            </a:r>
          </a:p>
          <a:p>
            <a:endParaRPr lang="en-US" dirty="0"/>
          </a:p>
        </p:txBody>
      </p:sp>
    </p:spTree>
    <p:extLst>
      <p:ext uri="{BB962C8B-B14F-4D97-AF65-F5344CB8AC3E}">
        <p14:creationId xmlns:p14="http://schemas.microsoft.com/office/powerpoint/2010/main" val="28020406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Site CSS</a:t>
            </a:r>
          </a:p>
        </p:txBody>
      </p:sp>
      <p:sp>
        <p:nvSpPr>
          <p:cNvPr id="16998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pPr>
            <a:endParaRPr lang="fr-FR" sz="2800" b="1" i="1">
              <a:solidFill>
                <a:srgbClr val="333333"/>
              </a:solidFill>
              <a:latin typeface="Helvetica Neue Light" charset="0"/>
              <a:sym typeface="Helvetica Neue Light" charset="0"/>
            </a:endParaRPr>
          </a:p>
        </p:txBody>
      </p:sp>
      <p:pic>
        <p:nvPicPr>
          <p:cNvPr id="16998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42" y="1619821"/>
            <a:ext cx="9286938" cy="4032224"/>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Site CSS</a:t>
            </a:r>
          </a:p>
        </p:txBody>
      </p:sp>
      <p:sp>
        <p:nvSpPr>
          <p:cNvPr id="1720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is only applied to one site (acme, intranet,…)</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has priority over other CSS files.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That way, you can override prior CSS rules.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can be several stylesheets for one site</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In case of several stylesheets: The order is defined by the </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priority</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 parameter. (0=highest priority ) When rendering site pages, all stylesheets are merged into one file taking into account the priorities.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All stylesheets are in the subfolder css of your site (acme/css/yourStylesheet.css)</a:t>
            </a:r>
          </a:p>
          <a:p>
            <a:pPr marL="637122" lvl="1" indent="0" defTabSz="912891"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p:txBody>
      </p:sp>
      <p:pic>
        <p:nvPicPr>
          <p:cNvPr id="172035"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662522"/>
            <a:ext cx="5543550" cy="15652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Shared Site CSS</a:t>
            </a:r>
          </a:p>
        </p:txBody>
      </p:sp>
      <p:sp>
        <p:nvSpPr>
          <p:cNvPr id="17408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site CSS is applied to all sites (acme, intranent,…)</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can override rules of the shared CSS. </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stylesheet is in the subfolder css of the shared site (shared/css/yourSharedStylesheet.css)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When you open the source html of a page of acme you will see that the shared stylesheet file is included before the acme stylesheet file.</a:t>
            </a:r>
          </a:p>
          <a:p>
            <a:pPr marL="637122" lvl="1" indent="0" defTabSz="912891"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p:txBody>
      </p:sp>
      <p:pic>
        <p:nvPicPr>
          <p:cNvPr id="1740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48" y="4284696"/>
            <a:ext cx="6121401" cy="1727201"/>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Bug Correction: Delete Width in Style Sheet</a:t>
            </a:r>
          </a:p>
        </p:txBody>
      </p:sp>
      <p:sp>
        <p:nvSpPr>
          <p:cNvPr id="17613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761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11414"/>
            <a:ext cx="10401300" cy="37973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2595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016" y="1042991"/>
            <a:ext cx="2273299" cy="10795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76133" name="Rectangle à coins arrondis 14"/>
          <p:cNvSpPr>
            <a:spLocks noChangeArrowheads="1"/>
          </p:cNvSpPr>
          <p:nvPr/>
        </p:nvSpPr>
        <p:spPr bwMode="auto">
          <a:xfrm>
            <a:off x="6300826" y="5435601"/>
            <a:ext cx="1150937"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76134" name="Text Box 2"/>
          <p:cNvSpPr>
            <a:spLocks noChangeArrowheads="1"/>
          </p:cNvSpPr>
          <p:nvPr/>
        </p:nvSpPr>
        <p:spPr bwMode="auto">
          <a:xfrm>
            <a:off x="8604250" y="5219700"/>
            <a:ext cx="1512888" cy="431800"/>
          </a:xfrm>
          <a:prstGeom prst="wedgeRoundRectCallout">
            <a:avLst>
              <a:gd name="adj1" fmla="val -118338"/>
              <a:gd name="adj2" fmla="val 374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Remove</a:t>
            </a:r>
          </a:p>
        </p:txBody>
      </p:sp>
      <p:sp>
        <p:nvSpPr>
          <p:cNvPr id="176135" name="Rectangle à coins arrondis 14"/>
          <p:cNvSpPr>
            <a:spLocks noChangeArrowheads="1"/>
          </p:cNvSpPr>
          <p:nvPr/>
        </p:nvSpPr>
        <p:spPr bwMode="auto">
          <a:xfrm>
            <a:off x="3563938" y="1547818"/>
            <a:ext cx="1800226"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76136" name="Rectangle à coins arrondis 14"/>
          <p:cNvSpPr>
            <a:spLocks noChangeArrowheads="1"/>
          </p:cNvSpPr>
          <p:nvPr/>
        </p:nvSpPr>
        <p:spPr bwMode="auto">
          <a:xfrm>
            <a:off x="900114" y="3367088"/>
            <a:ext cx="287972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Exercise: Site CSS</a:t>
            </a:r>
          </a:p>
        </p:txBody>
      </p:sp>
      <p:sp>
        <p:nvSpPr>
          <p:cNvPr id="29699"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Login as john. Open the Acme site. Open the Site Explorer</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Correct the Admin Tool Bar Bug: Open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r>
              <a:rPr lang="en-US" sz="2000" b="1" i="1" dirty="0" err="1">
                <a:solidFill>
                  <a:srgbClr val="333333"/>
                </a:solidFill>
                <a:latin typeface="Helvetica Neue Light"/>
                <a:ea typeface="MS Gothic" pitchFamily="49" charset="-128"/>
                <a:cs typeface="ヒラギノ角ゴ ProN W3"/>
                <a:sym typeface="Helvetica Neue Light"/>
              </a:rPr>
              <a:t>GlobalStylesheet</a:t>
            </a:r>
            <a:r>
              <a:rPr lang="en-US" sz="2000" b="1" i="1" dirty="0">
                <a:solidFill>
                  <a:srgbClr val="333333"/>
                </a:solidFill>
                <a:latin typeface="Helvetica Neue Light"/>
                <a:ea typeface="MS Gothic" pitchFamily="49" charset="-128"/>
                <a:cs typeface="ヒラギノ角ゴ ProN W3"/>
                <a:sym typeface="Helvetica Neue Light"/>
              </a:rPr>
              <a:t>, search the “#</a:t>
            </a:r>
            <a:r>
              <a:rPr lang="en-US" sz="2000" b="1" i="1" dirty="0" err="1">
                <a:solidFill>
                  <a:srgbClr val="333333"/>
                </a:solidFill>
                <a:latin typeface="Helvetica Neue Light"/>
                <a:ea typeface="MS Gothic" pitchFamily="49" charset="-128"/>
                <a:cs typeface="ヒラギノ角ゴ ProN W3"/>
                <a:sym typeface="Helvetica Neue Light"/>
              </a:rPr>
              <a:t>UIPortalApplication</a:t>
            </a:r>
            <a:r>
              <a:rPr lang="en-US" sz="2000" b="1" i="1" dirty="0">
                <a:solidFill>
                  <a:srgbClr val="333333"/>
                </a:solidFill>
                <a:latin typeface="Helvetica Neue Light"/>
                <a:ea typeface="MS Gothic" pitchFamily="49" charset="-128"/>
                <a:cs typeface="ヒラギノ角ゴ ProN W3"/>
                <a:sym typeface="Helvetica Neue Light"/>
              </a:rPr>
              <a:t>” rule and delete the entry “width: 984px”.</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Open the drive Sites Management. Then open /shared/</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a new </a:t>
            </a:r>
            <a:r>
              <a:rPr lang="en-US" sz="2000" b="1" i="1" dirty="0" err="1">
                <a:solidFill>
                  <a:srgbClr val="333333"/>
                </a:solidFill>
                <a:latin typeface="Helvetica Neue Light"/>
                <a:ea typeface="MS Gothic" pitchFamily="49" charset="-128"/>
                <a:cs typeface="ヒラギノ角ゴ ProN W3"/>
                <a:sym typeface="Helvetica Neue Light"/>
              </a:rPr>
              <a:t>stylesheet</a:t>
            </a:r>
            <a:r>
              <a:rPr lang="en-US" sz="2000" b="1" i="1" dirty="0">
                <a:solidFill>
                  <a:srgbClr val="333333"/>
                </a:solidFill>
                <a:latin typeface="Helvetica Neue Light"/>
                <a:ea typeface="MS Gothic" pitchFamily="49" charset="-128"/>
                <a:cs typeface="ヒラギノ角ゴ ProN W3"/>
                <a:sym typeface="Helvetica Neue Light"/>
              </a:rPr>
              <a:t> with a visible rule: p {margin: 50px}</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Activate your CSS and give it a low priority (0)</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a new site CSS in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the same visible rule with a different value: p {margin: 200px}</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Activate your CSS and give it a low priority (0)</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Extra: Open the source html of acme analyze the order of included stylesheets. Observe how </a:t>
            </a:r>
            <a:r>
              <a:rPr lang="en-US" sz="2000" b="1" i="1" u="sng" dirty="0">
                <a:solidFill>
                  <a:srgbClr val="333333"/>
                </a:solidFill>
                <a:latin typeface="Helvetica Neue Light"/>
                <a:ea typeface="MS Gothic" pitchFamily="49" charset="-128"/>
                <a:cs typeface="ヒラギノ角ゴ ProN W3"/>
                <a:sym typeface="Helvetica Neue Light"/>
              </a:rPr>
              <a:t>several</a:t>
            </a:r>
            <a:r>
              <a:rPr lang="en-US" sz="2000" b="1" i="1" dirty="0">
                <a:solidFill>
                  <a:srgbClr val="333333"/>
                </a:solidFill>
                <a:latin typeface="Helvetica Neue Light"/>
                <a:ea typeface="MS Gothic" pitchFamily="49" charset="-128"/>
                <a:cs typeface="ヒラギノ角ゴ ProN W3"/>
                <a:sym typeface="Helvetica Neue Light"/>
              </a:rPr>
              <a:t> site stylesheets are merged.</a:t>
            </a:r>
          </a:p>
          <a:p>
            <a:pPr marL="957271" lvl="1" indent="-318561" defTabSz="912891" eaLnBrk="0" hangingPunct="1">
              <a:lnSpc>
                <a:spcPct val="98000"/>
              </a:lnSpc>
              <a:spcAft>
                <a:spcPts val="1425"/>
              </a:spcAft>
              <a:buClr>
                <a:srgbClr val="FFA300"/>
              </a:buClr>
              <a:buSzPct val="120000"/>
              <a:buFont typeface="Segoe UI" pitchFamily="34" charset="0"/>
              <a:buChar char="»"/>
              <a:defRPr/>
            </a:pPr>
            <a:endParaRPr lang="en-US" sz="2000" b="1" i="1" dirty="0">
              <a:solidFill>
                <a:srgbClr val="333333"/>
              </a:solidFill>
              <a:latin typeface="Helvetica Neue Light"/>
              <a:ea typeface="MS Gothic" pitchFamily="49" charset="-128"/>
              <a:cs typeface="ヒラギノ角ゴ ProN W3"/>
              <a:sym typeface="Helvetica Neue Light"/>
            </a:endParaRPr>
          </a:p>
          <a:p>
            <a:pPr marL="638710" lvl="1" indent="0" defTabSz="912891" eaLnBrk="0" hangingPunct="1">
              <a:lnSpc>
                <a:spcPct val="98000"/>
              </a:lnSpc>
              <a:spcAft>
                <a:spcPts val="1425"/>
              </a:spcAft>
              <a:buClr>
                <a:srgbClr val="FFA300"/>
              </a:buClr>
              <a:buSzPct val="120000"/>
              <a:defRPr/>
            </a:pPr>
            <a:endParaRPr lang="en-US" sz="2000" b="1" i="1" dirty="0">
              <a:solidFill>
                <a:srgbClr val="333333"/>
              </a:solidFill>
              <a:latin typeface="Helvetica Neue Light"/>
              <a:ea typeface="MS Gothic" pitchFamily="49" charset="-128"/>
              <a:cs typeface="ヒラギノ角ゴ ProN W3"/>
              <a:sym typeface="Helvetica Neue Light"/>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Site Explorer</a:t>
            </a:r>
            <a:endParaRPr lang="en-US" dirty="0"/>
          </a:p>
        </p:txBody>
      </p:sp>
      <p:sp>
        <p:nvSpPr>
          <p:cNvPr id="3" name="Espace réservé du texte 2"/>
          <p:cNvSpPr>
            <a:spLocks noGrp="1"/>
          </p:cNvSpPr>
          <p:nvPr>
            <p:ph type="body" sz="quarter" idx="11"/>
          </p:nvPr>
        </p:nvSpPr>
        <p:spPr/>
        <p:txBody>
          <a:bodyPr/>
          <a:lstStyle/>
          <a:p>
            <a:r>
              <a:rPr lang="en-US" dirty="0" smtClean="0"/>
              <a:t>Basics</a:t>
            </a:r>
            <a:endParaRPr lang="en-US" dirty="0"/>
          </a:p>
        </p:txBody>
      </p:sp>
    </p:spTree>
    <p:extLst>
      <p:ext uri="{BB962C8B-B14F-4D97-AF65-F5344CB8AC3E}">
        <p14:creationId xmlns:p14="http://schemas.microsoft.com/office/powerpoint/2010/main" val="6918427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 View of a node type</a:t>
            </a:r>
          </a:p>
        </p:txBody>
      </p:sp>
      <p:sp>
        <p:nvSpPr>
          <p:cNvPr id="182274"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84824" lvl="1" indent="0"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822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6015"/>
            <a:ext cx="11160125" cy="449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à coins arrondis 8"/>
          <p:cNvSpPr>
            <a:spLocks noChangeArrowheads="1"/>
          </p:cNvSpPr>
          <p:nvPr/>
        </p:nvSpPr>
        <p:spPr bwMode="auto">
          <a:xfrm>
            <a:off x="827091" y="1244600"/>
            <a:ext cx="2952750"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2277" name="Text Box 2"/>
          <p:cNvSpPr>
            <a:spLocks noChangeArrowheads="1"/>
          </p:cNvSpPr>
          <p:nvPr/>
        </p:nvSpPr>
        <p:spPr bwMode="auto">
          <a:xfrm>
            <a:off x="5003800" y="1043021"/>
            <a:ext cx="3816350" cy="649287"/>
          </a:xfrm>
          <a:prstGeom prst="wedgeRoundRectCallout">
            <a:avLst>
              <a:gd name="adj1" fmla="val -83282"/>
              <a:gd name="adj2" fmla="val 1590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node type of the current node is “web content”</a:t>
            </a:r>
          </a:p>
        </p:txBody>
      </p:sp>
      <p:sp>
        <p:nvSpPr>
          <p:cNvPr id="182278" name="Rectangle à coins arrondis 8"/>
          <p:cNvSpPr>
            <a:spLocks noChangeArrowheads="1"/>
          </p:cNvSpPr>
          <p:nvPr/>
        </p:nvSpPr>
        <p:spPr bwMode="auto">
          <a:xfrm>
            <a:off x="3635411" y="2940083"/>
            <a:ext cx="7345363" cy="2735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2279" name="Text Box 2"/>
          <p:cNvSpPr>
            <a:spLocks noChangeArrowheads="1"/>
          </p:cNvSpPr>
          <p:nvPr/>
        </p:nvSpPr>
        <p:spPr bwMode="auto">
          <a:xfrm>
            <a:off x="611189" y="5516563"/>
            <a:ext cx="3303587" cy="1071562"/>
          </a:xfrm>
          <a:prstGeom prst="wedgeRoundRectCallout">
            <a:avLst>
              <a:gd name="adj1" fmla="val 81259"/>
              <a:gd name="adj2" fmla="val -6917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View template for a “web content” node type renders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(Sites Explorer)</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4323"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313" y="971554"/>
            <a:ext cx="3240087"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3036" y="1116016"/>
            <a:ext cx="3416301" cy="49657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84325" name="Rectangle à coins arrondis 8"/>
          <p:cNvSpPr>
            <a:spLocks noChangeArrowheads="1"/>
          </p:cNvSpPr>
          <p:nvPr/>
        </p:nvSpPr>
        <p:spPr bwMode="auto">
          <a:xfrm>
            <a:off x="2195550" y="1116017"/>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4326" name="Text Box 2"/>
          <p:cNvSpPr>
            <a:spLocks noChangeArrowheads="1"/>
          </p:cNvSpPr>
          <p:nvPr/>
        </p:nvSpPr>
        <p:spPr bwMode="auto">
          <a:xfrm>
            <a:off x="5508662" y="1116014"/>
            <a:ext cx="1943101" cy="504825"/>
          </a:xfrm>
          <a:prstGeom prst="wedgeRoundRectCallout">
            <a:avLst>
              <a:gd name="adj1" fmla="val -71431"/>
              <a:gd name="adj2" fmla="val -283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to folder</a:t>
            </a:r>
          </a:p>
        </p:txBody>
      </p:sp>
      <p:cxnSp>
        <p:nvCxnSpPr>
          <p:cNvPr id="184327" name="Connecteur en arc 16"/>
          <p:cNvCxnSpPr>
            <a:cxnSpLocks noChangeShapeType="1"/>
            <a:stCxn id="184325" idx="3"/>
            <a:endCxn id="128004" idx="2"/>
          </p:cNvCxnSpPr>
          <p:nvPr/>
        </p:nvCxnSpPr>
        <p:spPr bwMode="auto">
          <a:xfrm>
            <a:off x="4787904" y="1331912"/>
            <a:ext cx="4413250" cy="4749800"/>
          </a:xfrm>
          <a:prstGeom prst="curvedConnector4">
            <a:avLst>
              <a:gd name="adj1" fmla="val 25046"/>
              <a:gd name="adj2" fmla="val 111495"/>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4328" name="Rectangle à coins arrondis 8"/>
          <p:cNvSpPr>
            <a:spLocks noChangeArrowheads="1"/>
          </p:cNvSpPr>
          <p:nvPr/>
        </p:nvSpPr>
        <p:spPr bwMode="auto">
          <a:xfrm>
            <a:off x="2195550" y="6516688"/>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4329" name="Text Box 2"/>
          <p:cNvSpPr>
            <a:spLocks noChangeArrowheads="1"/>
          </p:cNvSpPr>
          <p:nvPr/>
        </p:nvSpPr>
        <p:spPr bwMode="auto">
          <a:xfrm>
            <a:off x="6443700" y="4714876"/>
            <a:ext cx="1296987" cy="504825"/>
          </a:xfrm>
          <a:prstGeom prst="wedgeRoundRectCallout">
            <a:avLst>
              <a:gd name="adj1" fmla="val 86421"/>
              <a:gd name="adj2" fmla="val 15683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6371"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27201"/>
            <a:ext cx="1116012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Text Box 2"/>
          <p:cNvSpPr>
            <a:spLocks noChangeArrowheads="1"/>
          </p:cNvSpPr>
          <p:nvPr/>
        </p:nvSpPr>
        <p:spPr bwMode="auto">
          <a:xfrm>
            <a:off x="7596190" y="5940428"/>
            <a:ext cx="3097212" cy="719138"/>
          </a:xfrm>
          <a:prstGeom prst="wedgeRoundRectCallout">
            <a:avLst>
              <a:gd name="adj1" fmla="val -29023"/>
              <a:gd name="adj2" fmla="val -16615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“View” of this noder type (document type)</a:t>
            </a:r>
          </a:p>
        </p:txBody>
      </p:sp>
      <p:sp>
        <p:nvSpPr>
          <p:cNvPr id="186373" name="Text Box 2"/>
          <p:cNvSpPr>
            <a:spLocks noChangeArrowheads="1"/>
          </p:cNvSpPr>
          <p:nvPr/>
        </p:nvSpPr>
        <p:spPr bwMode="auto">
          <a:xfrm>
            <a:off x="1619251" y="6083305"/>
            <a:ext cx="3024188" cy="504825"/>
          </a:xfrm>
          <a:prstGeom prst="wedgeRoundRectCallout">
            <a:avLst>
              <a:gd name="adj1" fmla="val -42269"/>
              <a:gd name="adj2" fmla="val -38172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Position of the content</a:t>
            </a:r>
          </a:p>
        </p:txBody>
      </p:sp>
      <p:sp>
        <p:nvSpPr>
          <p:cNvPr id="186374" name="Text Box 2"/>
          <p:cNvSpPr>
            <a:spLocks noChangeArrowheads="1"/>
          </p:cNvSpPr>
          <p:nvPr/>
        </p:nvSpPr>
        <p:spPr bwMode="auto">
          <a:xfrm>
            <a:off x="2627315" y="1116014"/>
            <a:ext cx="3024186" cy="503236"/>
          </a:xfrm>
          <a:prstGeom prst="wedgeRoundRectCallout">
            <a:avLst>
              <a:gd name="adj1" fmla="val -48685"/>
              <a:gd name="adj2" fmla="val 9763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of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and Paste</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84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95513"/>
            <a:ext cx="4953000" cy="2336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8842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4284665"/>
            <a:ext cx="4851401" cy="17145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88421" name="Rectangle à coins arrondis 8"/>
          <p:cNvSpPr>
            <a:spLocks noChangeArrowheads="1"/>
          </p:cNvSpPr>
          <p:nvPr/>
        </p:nvSpPr>
        <p:spPr bwMode="auto">
          <a:xfrm>
            <a:off x="2124077" y="2700338"/>
            <a:ext cx="2376488"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8422" name="Text Box 2"/>
          <p:cNvSpPr>
            <a:spLocks noChangeArrowheads="1"/>
          </p:cNvSpPr>
          <p:nvPr/>
        </p:nvSpPr>
        <p:spPr bwMode="auto">
          <a:xfrm>
            <a:off x="395326" y="5435600"/>
            <a:ext cx="3602037" cy="792163"/>
          </a:xfrm>
          <a:prstGeom prst="wedgeRoundRectCallout">
            <a:avLst>
              <a:gd name="adj1" fmla="val 102861"/>
              <a:gd name="adj2" fmla="val 564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Before paste, be sure to select a folder!</a:t>
            </a:r>
          </a:p>
        </p:txBody>
      </p:sp>
      <p:cxnSp>
        <p:nvCxnSpPr>
          <p:cNvPr id="188423" name="Connecteur en arc 16"/>
          <p:cNvCxnSpPr>
            <a:cxnSpLocks noChangeShapeType="1"/>
            <a:stCxn id="188421" idx="3"/>
            <a:endCxn id="188420" idx="0"/>
          </p:cNvCxnSpPr>
          <p:nvPr/>
        </p:nvCxnSpPr>
        <p:spPr bwMode="auto">
          <a:xfrm>
            <a:off x="4500563" y="2881313"/>
            <a:ext cx="3433762"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8424" name="Text Box 2"/>
          <p:cNvSpPr>
            <a:spLocks noChangeArrowheads="1"/>
          </p:cNvSpPr>
          <p:nvPr/>
        </p:nvSpPr>
        <p:spPr bwMode="auto">
          <a:xfrm>
            <a:off x="1908174" y="1042992"/>
            <a:ext cx="3600450" cy="792162"/>
          </a:xfrm>
          <a:prstGeom prst="wedgeRoundRectCallout">
            <a:avLst>
              <a:gd name="adj1" fmla="val -47264"/>
              <a:gd name="adj2" fmla="val 9694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Hover over the content and select copy.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Introduction</a:t>
            </a:r>
          </a:p>
        </p:txBody>
      </p:sp>
      <p:sp>
        <p:nvSpPr>
          <p:cNvPr id="11878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JCR: Java Content Repository (Specification JSR 170)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Hierarchical structure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Used like a file system in eXo</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All data, content and configuration is stored in the JCR.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Advances services (queries, locks, versioning,...)‏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Rename</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046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91" y="1187456"/>
            <a:ext cx="4449762" cy="23764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8"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4664" y="2266957"/>
            <a:ext cx="6851650" cy="25923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9" name="Imag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19700"/>
            <a:ext cx="4495800" cy="1447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90470" name="Rectangle à coins arrondis 8"/>
          <p:cNvSpPr>
            <a:spLocks noChangeArrowheads="1"/>
          </p:cNvSpPr>
          <p:nvPr/>
        </p:nvSpPr>
        <p:spPr bwMode="auto">
          <a:xfrm>
            <a:off x="179388" y="1187484"/>
            <a:ext cx="2376487"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190471" name="Connecteur en arc 16"/>
          <p:cNvCxnSpPr>
            <a:cxnSpLocks noChangeShapeType="1"/>
            <a:stCxn id="190473" idx="3"/>
          </p:cNvCxnSpPr>
          <p:nvPr/>
        </p:nvCxnSpPr>
        <p:spPr bwMode="auto">
          <a:xfrm flipV="1">
            <a:off x="3276636" y="3059114"/>
            <a:ext cx="1223963" cy="360362"/>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90472" name="Text Box 2"/>
          <p:cNvSpPr>
            <a:spLocks noChangeArrowheads="1"/>
          </p:cNvSpPr>
          <p:nvPr/>
        </p:nvSpPr>
        <p:spPr bwMode="auto">
          <a:xfrm>
            <a:off x="95287" y="4140200"/>
            <a:ext cx="3324225" cy="719138"/>
          </a:xfrm>
          <a:prstGeom prst="wedgeRoundRectCallout">
            <a:avLst>
              <a:gd name="adj1" fmla="val -13421"/>
              <a:gd name="adj2" fmla="val -36907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Same name siblings, rename the 2</a:t>
            </a:r>
            <a:r>
              <a:rPr lang="en-GB" sz="2000" b="1" baseline="30000">
                <a:solidFill>
                  <a:srgbClr val="4C4C4C"/>
                </a:solidFill>
              </a:rPr>
              <a:t>nd</a:t>
            </a:r>
            <a:r>
              <a:rPr lang="en-GB" sz="2000" b="1">
                <a:solidFill>
                  <a:srgbClr val="4C4C4C"/>
                </a:solidFill>
              </a:rPr>
              <a:t> sibling</a:t>
            </a:r>
          </a:p>
        </p:txBody>
      </p:sp>
      <p:sp>
        <p:nvSpPr>
          <p:cNvPr id="190473" name="Rectangle à coins arrondis 8"/>
          <p:cNvSpPr>
            <a:spLocks noChangeArrowheads="1"/>
          </p:cNvSpPr>
          <p:nvPr/>
        </p:nvSpPr>
        <p:spPr bwMode="auto">
          <a:xfrm>
            <a:off x="2051053" y="3275013"/>
            <a:ext cx="1225550"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4" name="Rectangle à coins arrondis 8"/>
          <p:cNvSpPr>
            <a:spLocks noChangeArrowheads="1"/>
          </p:cNvSpPr>
          <p:nvPr/>
        </p:nvSpPr>
        <p:spPr bwMode="auto">
          <a:xfrm>
            <a:off x="5867401" y="2266950"/>
            <a:ext cx="1944688"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5" name="Rectangle à coins arrondis 8"/>
          <p:cNvSpPr>
            <a:spLocks noChangeArrowheads="1"/>
          </p:cNvSpPr>
          <p:nvPr/>
        </p:nvSpPr>
        <p:spPr bwMode="auto">
          <a:xfrm>
            <a:off x="6948487" y="3797303"/>
            <a:ext cx="17272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6" name="Text Box 2"/>
          <p:cNvSpPr>
            <a:spLocks noChangeArrowheads="1"/>
          </p:cNvSpPr>
          <p:nvPr/>
        </p:nvSpPr>
        <p:spPr bwMode="auto">
          <a:xfrm>
            <a:off x="7019930" y="1116014"/>
            <a:ext cx="3889376" cy="503236"/>
          </a:xfrm>
          <a:prstGeom prst="wedgeRoundRectCallout">
            <a:avLst>
              <a:gd name="adj1" fmla="val -41819"/>
              <a:gd name="adj2" fmla="val 16342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Index for the second sibling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50179" name="Rectangle 6"/>
          <p:cNvSpPr>
            <a:spLocks noChangeArrowheads="1"/>
          </p:cNvSpPr>
          <p:nvPr/>
        </p:nvSpPr>
        <p:spPr bwMode="auto">
          <a:xfrm>
            <a:off x="436600" y="1590676"/>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251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1" y="2457456"/>
            <a:ext cx="92583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Rectangle à coins arrondis 8"/>
          <p:cNvSpPr>
            <a:spLocks noChangeArrowheads="1"/>
          </p:cNvSpPr>
          <p:nvPr/>
        </p:nvSpPr>
        <p:spPr bwMode="auto">
          <a:xfrm>
            <a:off x="8027988" y="3609980"/>
            <a:ext cx="1800226"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2517" name="Rectangle à coins arrondis 8"/>
          <p:cNvSpPr>
            <a:spLocks noChangeArrowheads="1"/>
          </p:cNvSpPr>
          <p:nvPr/>
        </p:nvSpPr>
        <p:spPr bwMode="auto">
          <a:xfrm>
            <a:off x="1619250" y="2601914"/>
            <a:ext cx="3384550"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2518" name="Text Box 2"/>
          <p:cNvSpPr>
            <a:spLocks noChangeArrowheads="1"/>
          </p:cNvSpPr>
          <p:nvPr/>
        </p:nvSpPr>
        <p:spPr bwMode="auto">
          <a:xfrm>
            <a:off x="2411414" y="1187483"/>
            <a:ext cx="2317750" cy="720725"/>
          </a:xfrm>
          <a:prstGeom prst="wedgeRoundRectCallout">
            <a:avLst>
              <a:gd name="adj1" fmla="val -36306"/>
              <a:gd name="adj2" fmla="val 13058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Select the renamed node</a:t>
            </a:r>
          </a:p>
        </p:txBody>
      </p:sp>
      <p:sp>
        <p:nvSpPr>
          <p:cNvPr id="192519" name="Text Box 2"/>
          <p:cNvSpPr>
            <a:spLocks noChangeArrowheads="1"/>
          </p:cNvSpPr>
          <p:nvPr/>
        </p:nvSpPr>
        <p:spPr bwMode="auto">
          <a:xfrm>
            <a:off x="7019926" y="1258921"/>
            <a:ext cx="3902075" cy="720725"/>
          </a:xfrm>
          <a:prstGeom prst="wedgeRoundRectCallout">
            <a:avLst>
              <a:gd name="adj1" fmla="val 17384"/>
              <a:gd name="adj2" fmla="val 26530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Action buttons are executed on the selected node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 Box 1"/>
          <p:cNvSpPr txBox="1">
            <a:spLocks noChangeArrowheads="1"/>
          </p:cNvSpPr>
          <p:nvPr/>
        </p:nvSpPr>
        <p:spPr bwMode="auto">
          <a:xfrm>
            <a:off x="557214" y="2508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456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19456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55772"/>
            <a:ext cx="11160125"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à coins arrondis 8"/>
          <p:cNvSpPr>
            <a:spLocks noChangeArrowheads="1"/>
          </p:cNvSpPr>
          <p:nvPr/>
        </p:nvSpPr>
        <p:spPr bwMode="auto">
          <a:xfrm>
            <a:off x="1116048" y="1979614"/>
            <a:ext cx="4032251"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5" name="Text Box 2"/>
          <p:cNvSpPr>
            <a:spLocks noChangeArrowheads="1"/>
          </p:cNvSpPr>
          <p:nvPr/>
        </p:nvSpPr>
        <p:spPr bwMode="auto">
          <a:xfrm>
            <a:off x="3708438" y="1187451"/>
            <a:ext cx="3167063" cy="504825"/>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Title for the public</a:t>
            </a:r>
          </a:p>
        </p:txBody>
      </p:sp>
      <p:sp>
        <p:nvSpPr>
          <p:cNvPr id="194566" name="Rectangle à coins arrondis 8"/>
          <p:cNvSpPr>
            <a:spLocks noChangeArrowheads="1"/>
          </p:cNvSpPr>
          <p:nvPr/>
        </p:nvSpPr>
        <p:spPr bwMode="auto">
          <a:xfrm>
            <a:off x="1116048" y="2411414"/>
            <a:ext cx="4032251"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7" name="Rectangle à coins arrondis 8"/>
          <p:cNvSpPr>
            <a:spLocks noChangeArrowheads="1"/>
          </p:cNvSpPr>
          <p:nvPr/>
        </p:nvSpPr>
        <p:spPr bwMode="auto">
          <a:xfrm>
            <a:off x="1835152" y="3275013"/>
            <a:ext cx="6481763" cy="12255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8" name="Text Box 2"/>
          <p:cNvSpPr>
            <a:spLocks noChangeArrowheads="1"/>
          </p:cNvSpPr>
          <p:nvPr/>
        </p:nvSpPr>
        <p:spPr bwMode="auto">
          <a:xfrm>
            <a:off x="8604250" y="2195514"/>
            <a:ext cx="2089150" cy="863600"/>
          </a:xfrm>
          <a:prstGeom prst="wedgeRoundRectCallout">
            <a:avLst>
              <a:gd name="adj1" fmla="val -59727"/>
              <a:gd name="adj2" fmla="val 9822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Toolbar of the CK Editor</a:t>
            </a:r>
          </a:p>
        </p:txBody>
      </p:sp>
      <p:sp>
        <p:nvSpPr>
          <p:cNvPr id="194569" name="Text Box 2"/>
          <p:cNvSpPr>
            <a:spLocks noChangeArrowheads="1"/>
          </p:cNvSpPr>
          <p:nvPr/>
        </p:nvSpPr>
        <p:spPr bwMode="auto">
          <a:xfrm>
            <a:off x="5651501" y="2266951"/>
            <a:ext cx="2232025" cy="504825"/>
          </a:xfrm>
          <a:prstGeom prst="wedgeRoundRectCallout">
            <a:avLst>
              <a:gd name="adj1" fmla="val -69685"/>
              <a:gd name="adj2" fmla="val 2004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Internal name/id</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661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Editing</a:t>
            </a:r>
            <a:endParaRPr lang="en-US" sz="2200" b="1" i="1">
              <a:solidFill>
                <a:srgbClr val="4C4C4C"/>
              </a:solidFill>
            </a:endParaRPr>
          </a:p>
          <a:p>
            <a:pPr marL="954099" lvl="1"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Prepare the information for the Content List Portlet (later chapter)</a:t>
            </a:r>
          </a:p>
          <a:p>
            <a:pPr marL="954099" lvl="1"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Set Image and/or summary which are shown in content lists.</a:t>
            </a:r>
          </a:p>
          <a:p>
            <a:pPr marL="497648" indent="-315396" defTabSz="909722" eaLnBrk="0">
              <a:lnSpc>
                <a:spcPct val="98000"/>
              </a:lnSpc>
              <a:spcAft>
                <a:spcPts val="1425"/>
              </a:spcAft>
              <a:buSzPct val="70000"/>
            </a:pPr>
            <a:endParaRPr lang="en-US" sz="2600" b="1" i="1">
              <a:solidFill>
                <a:srgbClr val="333333"/>
              </a:solidFill>
            </a:endParaRPr>
          </a:p>
        </p:txBody>
      </p:sp>
      <p:pic>
        <p:nvPicPr>
          <p:cNvPr id="19661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5" y="3059117"/>
            <a:ext cx="55372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Rectangle à coins arrondis 8"/>
          <p:cNvSpPr>
            <a:spLocks noChangeArrowheads="1"/>
          </p:cNvSpPr>
          <p:nvPr/>
        </p:nvSpPr>
        <p:spPr bwMode="auto">
          <a:xfrm>
            <a:off x="2987677" y="3059147"/>
            <a:ext cx="1439864"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865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19865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463" y="1879634"/>
            <a:ext cx="885507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Rectangle à coins arrondis 8"/>
          <p:cNvSpPr>
            <a:spLocks noChangeArrowheads="1"/>
          </p:cNvSpPr>
          <p:nvPr/>
        </p:nvSpPr>
        <p:spPr bwMode="auto">
          <a:xfrm>
            <a:off x="3779839" y="1908179"/>
            <a:ext cx="1439861"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8661" name="Text Box 2"/>
          <p:cNvSpPr>
            <a:spLocks noChangeArrowheads="1"/>
          </p:cNvSpPr>
          <p:nvPr/>
        </p:nvSpPr>
        <p:spPr bwMode="auto">
          <a:xfrm>
            <a:off x="6372226" y="1116014"/>
            <a:ext cx="2232025" cy="719137"/>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CSS and JS for this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20070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070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4"/>
            <a:ext cx="11160125"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Text Box 2"/>
          <p:cNvSpPr>
            <a:spLocks noChangeArrowheads="1"/>
          </p:cNvSpPr>
          <p:nvPr/>
        </p:nvSpPr>
        <p:spPr bwMode="auto">
          <a:xfrm>
            <a:off x="8028025" y="2700339"/>
            <a:ext cx="2605087" cy="719137"/>
          </a:xfrm>
          <a:prstGeom prst="wedgeRoundRectCallout">
            <a:avLst>
              <a:gd name="adj1" fmla="val 3042"/>
              <a:gd name="adj2" fmla="val -17313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Modify the content and Save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Sites Explorer</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cs typeface="+mn-cs"/>
              </a:rPr>
              <a:t>Do everything from the previous slides!</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Login as john. Open the Sites Explorer (Tools -&gt; Content -&gt; Sites Explorer)</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Find the Acme Introduce article, copy it and rename the copy to “</a:t>
            </a:r>
            <a:r>
              <a:rPr lang="en-US" sz="2000" b="1" i="1" dirty="0" err="1">
                <a:solidFill>
                  <a:srgbClr val="333333"/>
                </a:solidFill>
                <a:ea typeface="MS Gothic" pitchFamily="49" charset="-128"/>
                <a:cs typeface="+mn-cs"/>
              </a:rPr>
              <a:t>BikeIntroduce</a:t>
            </a:r>
            <a:r>
              <a:rPr lang="en-US" sz="2000" b="1" i="1" dirty="0">
                <a:solidFill>
                  <a:srgbClr val="333333"/>
                </a:solidFill>
                <a:ea typeface="MS Gothic" pitchFamily="49" charset="-128"/>
                <a:cs typeface="+mn-cs"/>
              </a:rPr>
              <a:t>”</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(Path: /bike/web contents/site artifacts/Introduce)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a:t>
            </a:r>
            <a:r>
              <a:rPr lang="en-US" sz="2000" b="1" i="1" dirty="0" err="1">
                <a:solidFill>
                  <a:srgbClr val="333333"/>
                </a:solidFill>
                <a:ea typeface="MS Gothic" pitchFamily="49" charset="-128"/>
                <a:cs typeface="+mn-cs"/>
              </a:rPr>
              <a:t>BikeIntroduce</a:t>
            </a:r>
            <a:endParaRPr lang="en-US" sz="2000" b="1" i="1" dirty="0">
              <a:solidFill>
                <a:srgbClr val="333333"/>
              </a:solidFill>
              <a:ea typeface="MS Gothic" pitchFamily="49" charset="-128"/>
              <a:cs typeface="+mn-cs"/>
            </a:endParaRP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We will use this content in the next chapter in a Content Detail </a:t>
            </a:r>
            <a:r>
              <a:rPr lang="en-US" sz="2000" b="1" i="1" dirty="0" smtClean="0">
                <a:solidFill>
                  <a:srgbClr val="333333"/>
                </a:solidFill>
                <a:ea typeface="MS Gothic" pitchFamily="49" charset="-128"/>
                <a:cs typeface="+mn-cs"/>
              </a:rPr>
              <a:t>Portlet.</a:t>
            </a:r>
            <a:endParaRPr lang="en-US" sz="2000" b="1" i="1" dirty="0">
              <a:solidFill>
                <a:srgbClr val="333333"/>
              </a:solidFill>
              <a:ea typeface="MS Gothic" pitchFamily="49" charset="-128"/>
              <a:cs typeface="+mn-cs"/>
            </a:endParaRPr>
          </a:p>
          <a:p>
            <a:pPr marL="954671" lvl="1" indent="-317702" defTabSz="910428"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Detail Portlet</a:t>
            </a:r>
            <a:endParaRPr lang="en-US" dirty="0"/>
          </a:p>
        </p:txBody>
      </p:sp>
      <p:sp>
        <p:nvSpPr>
          <p:cNvPr id="3" name="Espace réservé du texte 2"/>
          <p:cNvSpPr>
            <a:spLocks noGrp="1"/>
          </p:cNvSpPr>
          <p:nvPr>
            <p:ph type="body" sz="quarter" idx="11"/>
          </p:nvPr>
        </p:nvSpPr>
        <p:spPr/>
        <p:txBody>
          <a:bodyPr/>
          <a:lstStyle/>
          <a:p>
            <a:r>
              <a:rPr lang="en-US" dirty="0" smtClean="0"/>
              <a:t>Showing a single Content</a:t>
            </a:r>
            <a:endParaRPr lang="en-US" dirty="0"/>
          </a:p>
        </p:txBody>
      </p:sp>
    </p:spTree>
    <p:extLst>
      <p:ext uri="{BB962C8B-B14F-4D97-AF65-F5344CB8AC3E}">
        <p14:creationId xmlns:p14="http://schemas.microsoft.com/office/powerpoint/2010/main" val="26387126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a:t>
            </a:r>
          </a:p>
        </p:txBody>
      </p:sp>
      <p:sp>
        <p:nvSpPr>
          <p:cNvPr id="20685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Formerly known as Single Content Viewer (SCV)</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Shows a single content in the portlet.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content is defined by a path.</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0889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88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66955"/>
            <a:ext cx="111601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à coins arrondis 5"/>
          <p:cNvSpPr>
            <a:spLocks noChangeArrowheads="1"/>
          </p:cNvSpPr>
          <p:nvPr/>
        </p:nvSpPr>
        <p:spPr bwMode="auto">
          <a:xfrm>
            <a:off x="107951" y="2266951"/>
            <a:ext cx="2087563" cy="649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1" name="Rectangle à coins arrondis 6"/>
          <p:cNvSpPr>
            <a:spLocks noChangeArrowheads="1"/>
          </p:cNvSpPr>
          <p:nvPr/>
        </p:nvSpPr>
        <p:spPr bwMode="auto">
          <a:xfrm>
            <a:off x="6300825" y="2339975"/>
            <a:ext cx="3167063"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2" name="Rectangle à coins arrondis 7"/>
          <p:cNvSpPr>
            <a:spLocks noChangeArrowheads="1"/>
          </p:cNvSpPr>
          <p:nvPr/>
        </p:nvSpPr>
        <p:spPr bwMode="auto">
          <a:xfrm>
            <a:off x="9612316" y="2339975"/>
            <a:ext cx="1547812"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3" name="Rectangle à coins arrondis 8"/>
          <p:cNvSpPr>
            <a:spLocks noChangeArrowheads="1"/>
          </p:cNvSpPr>
          <p:nvPr/>
        </p:nvSpPr>
        <p:spPr bwMode="auto">
          <a:xfrm>
            <a:off x="900149" y="3563938"/>
            <a:ext cx="7056437" cy="12954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4" name="Rectangle à coins arrondis 9"/>
          <p:cNvSpPr>
            <a:spLocks noChangeArrowheads="1"/>
          </p:cNvSpPr>
          <p:nvPr/>
        </p:nvSpPr>
        <p:spPr bwMode="auto">
          <a:xfrm>
            <a:off x="250825" y="2970217"/>
            <a:ext cx="2592388" cy="377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5" name="Text Box 2"/>
          <p:cNvSpPr>
            <a:spLocks noChangeArrowheads="1"/>
          </p:cNvSpPr>
          <p:nvPr/>
        </p:nvSpPr>
        <p:spPr bwMode="auto">
          <a:xfrm>
            <a:off x="3132174" y="1258921"/>
            <a:ext cx="3240087" cy="7207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 Detail Portlet is used everywhere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JCR as general Storage System</a:t>
            </a:r>
          </a:p>
        </p:txBody>
      </p:sp>
      <p:sp>
        <p:nvSpPr>
          <p:cNvPr id="77827"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marL="3171" indent="0" defTabSz="455228" eaLnBrk="1" hangingPunct="1">
              <a:lnSpc>
                <a:spcPct val="101000"/>
              </a:lnSpc>
              <a:spcAft>
                <a:spcPts val="1425"/>
              </a:spcAft>
              <a:buClr>
                <a:srgbClr val="FFA300"/>
              </a:buClr>
              <a:buSzPct val="150000"/>
              <a:defRPr/>
            </a:pPr>
            <a:r>
              <a:rPr lang="en-GB" sz="2000" b="1" dirty="0">
                <a:solidFill>
                  <a:srgbClr val="4C4C4C"/>
                </a:solidFill>
              </a:rPr>
              <a:t>eXo uses JCR to manage all persistent data </a:t>
            </a:r>
            <a:r>
              <a:rPr lang="en-GB" sz="2000" b="1" dirty="0" smtClean="0">
                <a:solidFill>
                  <a:srgbClr val="4C4C4C"/>
                </a:solidFill>
              </a:rPr>
              <a:t>storage: </a:t>
            </a: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Portal Configuration (pages, navigations, preferences...)‏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eXo Content: Content, Categories, Tags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Knowledge, Collaboration, Social Features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All this data is configured in XML files and loaded in the JCR at the first start.</a:t>
            </a: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The JCR is available for application development, but developers are not forced to use it.</a:t>
            </a: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109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 y="1179547"/>
            <a:ext cx="10215562" cy="528478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299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2995"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87" y="971551"/>
            <a:ext cx="568801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415" y="1835150"/>
            <a:ext cx="8229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7" name="Rectangle à coins arrondis 8"/>
          <p:cNvSpPr>
            <a:spLocks noChangeArrowheads="1"/>
          </p:cNvSpPr>
          <p:nvPr/>
        </p:nvSpPr>
        <p:spPr bwMode="auto">
          <a:xfrm>
            <a:off x="5580066" y="1042992"/>
            <a:ext cx="504825"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2998" name="Rectangle à coins arrondis 10"/>
          <p:cNvSpPr>
            <a:spLocks noChangeArrowheads="1"/>
          </p:cNvSpPr>
          <p:nvPr/>
        </p:nvSpPr>
        <p:spPr bwMode="auto">
          <a:xfrm>
            <a:off x="3203577" y="2700338"/>
            <a:ext cx="4968875"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2999" name="Text Box 2"/>
          <p:cNvSpPr>
            <a:spLocks noChangeArrowheads="1"/>
          </p:cNvSpPr>
          <p:nvPr/>
        </p:nvSpPr>
        <p:spPr bwMode="auto">
          <a:xfrm>
            <a:off x="6875466" y="1474789"/>
            <a:ext cx="3025775" cy="5048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to the content</a:t>
            </a:r>
          </a:p>
        </p:txBody>
      </p:sp>
      <p:cxnSp>
        <p:nvCxnSpPr>
          <p:cNvPr id="213000" name="Connecteur en arc 16"/>
          <p:cNvCxnSpPr>
            <a:cxnSpLocks noChangeShapeType="1"/>
            <a:stCxn id="212997" idx="1"/>
          </p:cNvCxnSpPr>
          <p:nvPr/>
        </p:nvCxnSpPr>
        <p:spPr bwMode="auto">
          <a:xfrm rot="10800000" flipV="1">
            <a:off x="5148299" y="1258889"/>
            <a:ext cx="431799" cy="792162"/>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13001" name="Rectangle à coins arrondis 10"/>
          <p:cNvSpPr>
            <a:spLocks noChangeArrowheads="1"/>
          </p:cNvSpPr>
          <p:nvPr/>
        </p:nvSpPr>
        <p:spPr bwMode="auto">
          <a:xfrm>
            <a:off x="2987710" y="3635408"/>
            <a:ext cx="5976939"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3002" name="Text Box 2"/>
          <p:cNvSpPr>
            <a:spLocks noChangeArrowheads="1"/>
          </p:cNvSpPr>
          <p:nvPr/>
        </p:nvSpPr>
        <p:spPr bwMode="auto">
          <a:xfrm>
            <a:off x="7235826" y="4932366"/>
            <a:ext cx="3384550" cy="504825"/>
          </a:xfrm>
          <a:prstGeom prst="wedgeRoundRectCallout">
            <a:avLst>
              <a:gd name="adj1" fmla="val -35287"/>
              <a:gd name="adj2" fmla="val -22397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Check them all for testing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5042" name="Rectangle 6"/>
          <p:cNvSpPr>
            <a:spLocks noChangeArrowheads="1"/>
          </p:cNvSpPr>
          <p:nvPr/>
        </p:nvSpPr>
        <p:spPr bwMode="auto">
          <a:xfrm>
            <a:off x="436600"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5043"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912" y="1714500"/>
            <a:ext cx="846137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à coins arrondis 8"/>
          <p:cNvSpPr>
            <a:spLocks noChangeArrowheads="1"/>
          </p:cNvSpPr>
          <p:nvPr/>
        </p:nvSpPr>
        <p:spPr bwMode="auto">
          <a:xfrm>
            <a:off x="6084887" y="4594258"/>
            <a:ext cx="17272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5045" name="Rectangle à coins arrondis 9"/>
          <p:cNvSpPr>
            <a:spLocks noChangeArrowheads="1"/>
          </p:cNvSpPr>
          <p:nvPr/>
        </p:nvSpPr>
        <p:spPr bwMode="auto">
          <a:xfrm>
            <a:off x="5075274" y="3349659"/>
            <a:ext cx="1657351" cy="3270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5046" name="Text Box 2"/>
          <p:cNvSpPr>
            <a:spLocks noChangeArrowheads="1"/>
          </p:cNvSpPr>
          <p:nvPr/>
        </p:nvSpPr>
        <p:spPr bwMode="auto">
          <a:xfrm>
            <a:off x="5796000" y="1714500"/>
            <a:ext cx="5184775" cy="719138"/>
          </a:xfrm>
          <a:prstGeom prst="wedgeRoundRectCallout">
            <a:avLst>
              <a:gd name="adj1" fmla="val -39130"/>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Always use General Drives – Sites Management </a:t>
            </a:r>
          </a:p>
        </p:txBody>
      </p:sp>
      <p:sp>
        <p:nvSpPr>
          <p:cNvPr id="215047" name="Text Box 2"/>
          <p:cNvSpPr>
            <a:spLocks noChangeArrowheads="1"/>
          </p:cNvSpPr>
          <p:nvPr/>
        </p:nvSpPr>
        <p:spPr bwMode="auto">
          <a:xfrm>
            <a:off x="6227765" y="5530850"/>
            <a:ext cx="3024186" cy="503238"/>
          </a:xfrm>
          <a:prstGeom prst="wedgeRoundRectCallout">
            <a:avLst>
              <a:gd name="adj1" fmla="val -23630"/>
              <a:gd name="adj2" fmla="val -15109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Click on the content</a:t>
            </a:r>
          </a:p>
        </p:txBody>
      </p:sp>
      <p:sp>
        <p:nvSpPr>
          <p:cNvPr id="215048" name="Text Box 2"/>
          <p:cNvSpPr>
            <a:spLocks noChangeArrowheads="1"/>
          </p:cNvSpPr>
          <p:nvPr/>
        </p:nvSpPr>
        <p:spPr bwMode="auto">
          <a:xfrm>
            <a:off x="-15872" y="4738688"/>
            <a:ext cx="3435350" cy="1008062"/>
          </a:xfrm>
          <a:prstGeom prst="wedgeRoundRectCallout">
            <a:avLst>
              <a:gd name="adj1" fmla="val 40773"/>
              <a:gd name="adj2" fmla="val -1451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 drive gives you access to a small part of the JCR node structure</a:t>
            </a:r>
          </a:p>
        </p:txBody>
      </p:sp>
      <p:sp>
        <p:nvSpPr>
          <p:cNvPr id="215049" name="Rectangle à coins arrondis 13"/>
          <p:cNvSpPr>
            <a:spLocks noChangeArrowheads="1"/>
          </p:cNvSpPr>
          <p:nvPr/>
        </p:nvSpPr>
        <p:spPr bwMode="auto">
          <a:xfrm>
            <a:off x="3059117" y="3368675"/>
            <a:ext cx="1800226"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1505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16014"/>
            <a:ext cx="491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51" name="Rectangle à coins arrondis 15"/>
          <p:cNvSpPr>
            <a:spLocks noChangeArrowheads="1"/>
          </p:cNvSpPr>
          <p:nvPr/>
        </p:nvSpPr>
        <p:spPr bwMode="auto">
          <a:xfrm>
            <a:off x="4643438" y="1157292"/>
            <a:ext cx="649286" cy="349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15052" name="Connecteur en arc 16"/>
          <p:cNvCxnSpPr>
            <a:cxnSpLocks noChangeShapeType="1"/>
            <a:stCxn id="215051" idx="1"/>
          </p:cNvCxnSpPr>
          <p:nvPr/>
        </p:nvCxnSpPr>
        <p:spPr bwMode="auto">
          <a:xfrm rot="10800000" flipV="1">
            <a:off x="4284699" y="1331917"/>
            <a:ext cx="35877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124" y="1692276"/>
            <a:ext cx="9359899"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0"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a:t>
            </a:r>
          </a:p>
        </p:txBody>
      </p:sp>
      <p:sp>
        <p:nvSpPr>
          <p:cNvPr id="217091" name="Rectangle 6"/>
          <p:cNvSpPr>
            <a:spLocks noChangeArrowheads="1"/>
          </p:cNvSpPr>
          <p:nvPr/>
        </p:nvSpPr>
        <p:spPr bwMode="auto">
          <a:xfrm>
            <a:off x="436600"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17092" name="Text Box 2"/>
          <p:cNvSpPr>
            <a:spLocks noChangeArrowheads="1"/>
          </p:cNvSpPr>
          <p:nvPr/>
        </p:nvSpPr>
        <p:spPr bwMode="auto">
          <a:xfrm>
            <a:off x="1258889" y="4860959"/>
            <a:ext cx="3744912" cy="720725"/>
          </a:xfrm>
          <a:prstGeom prst="wedgeRoundRectCallout">
            <a:avLst>
              <a:gd name="adj1" fmla="val 39116"/>
              <a:gd name="adj2" fmla="val -14339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portlet points now to the BikeIntroduce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Detail Portlet</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(all passwords are “</a:t>
            </a:r>
            <a:r>
              <a:rPr lang="en-US" sz="2000" b="1" i="1" dirty="0" err="1">
                <a:solidFill>
                  <a:srgbClr val="333333"/>
                </a:solidFill>
                <a:ea typeface="MS Gothic" pitchFamily="49" charset="-128"/>
              </a:rPr>
              <a:t>gtn</a:t>
            </a:r>
            <a:r>
              <a:rPr lang="en-US" sz="2000" b="1" i="1" dirty="0">
                <a:solidFill>
                  <a:srgbClr val="333333"/>
                </a:solidFill>
                <a:ea typeface="MS Gothic" pitchFamily="49" charset="-128"/>
              </a:rPr>
              <a: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Change to Content Mode.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Content Detail Portlet for the Introduce content and point to the </a:t>
            </a:r>
            <a:r>
              <a:rPr lang="en-US" sz="2000" b="1" i="1" dirty="0" err="1">
                <a:solidFill>
                  <a:srgbClr val="333333"/>
                </a:solidFill>
                <a:ea typeface="MS Gothic" pitchFamily="49" charset="-128"/>
              </a:rPr>
              <a:t>BikeIntroduce</a:t>
            </a:r>
            <a:r>
              <a:rPr lang="en-US" sz="2000" b="1" i="1" dirty="0">
                <a:solidFill>
                  <a:srgbClr val="333333"/>
                </a:solidFill>
                <a:ea typeface="MS Gothic" pitchFamily="49" charset="-128"/>
              </a:rPr>
              <a:t> article you have created in the last exercise.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The path was: /bike/web contents/site artifacts/</a:t>
            </a:r>
            <a:r>
              <a:rPr lang="en-US" sz="2000" b="1" i="1" dirty="0" err="1">
                <a:solidFill>
                  <a:srgbClr val="333333"/>
                </a:solidFill>
                <a:ea typeface="MS Gothic" pitchFamily="49" charset="-128"/>
              </a:rPr>
              <a:t>BikeIntroduce</a:t>
            </a:r>
            <a:endParaRPr lang="en-US" sz="2000" b="1" i="1" dirty="0">
              <a:solidFill>
                <a:srgbClr val="333333"/>
              </a:solidFill>
              <a:ea typeface="MS Gothic" pitchFamily="49" charset="-128"/>
            </a:endParaRP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Check the checkboxes of the Content Detail Portlet</a:t>
            </a:r>
          </a:p>
          <a:p>
            <a:pPr marL="954671" lvl="1" indent="-317702" defTabSz="910428"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pic>
        <p:nvPicPr>
          <p:cNvPr id="2191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0"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One-Click Editing</a:t>
            </a:r>
            <a:endParaRPr lang="en-US" dirty="0"/>
          </a:p>
        </p:txBody>
      </p:sp>
      <p:sp>
        <p:nvSpPr>
          <p:cNvPr id="3" name="Espace réservé du texte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41943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One-Click Edit</a:t>
            </a:r>
          </a:p>
        </p:txBody>
      </p:sp>
      <p:sp>
        <p:nvSpPr>
          <p:cNvPr id="2232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2323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051" y="1403384"/>
            <a:ext cx="2449513"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Rectangle à coins arrondis 12"/>
          <p:cNvSpPr>
            <a:spLocks noChangeArrowheads="1"/>
          </p:cNvSpPr>
          <p:nvPr/>
        </p:nvSpPr>
        <p:spPr bwMode="auto">
          <a:xfrm>
            <a:off x="2301913" y="2217739"/>
            <a:ext cx="1693863" cy="5540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90" y="3776697"/>
            <a:ext cx="3887786"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3238" name="Rectangle à coins arrondis 12"/>
          <p:cNvSpPr>
            <a:spLocks noChangeArrowheads="1"/>
          </p:cNvSpPr>
          <p:nvPr/>
        </p:nvSpPr>
        <p:spPr bwMode="auto">
          <a:xfrm>
            <a:off x="8605838" y="3705229"/>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23239" name="Connecteur en arc 17"/>
          <p:cNvCxnSpPr>
            <a:cxnSpLocks noChangeShapeType="1"/>
            <a:stCxn id="223235" idx="3"/>
            <a:endCxn id="6" idx="0"/>
          </p:cNvCxnSpPr>
          <p:nvPr/>
        </p:nvCxnSpPr>
        <p:spPr bwMode="auto">
          <a:xfrm>
            <a:off x="4500565" y="2647952"/>
            <a:ext cx="3313112" cy="1128713"/>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1"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43150"/>
            <a:ext cx="1116012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2"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5283"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8739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501" y="785813"/>
            <a:ext cx="2374899" cy="1409700"/>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5285" name="Text Box 2"/>
          <p:cNvSpPr>
            <a:spLocks noChangeArrowheads="1"/>
          </p:cNvSpPr>
          <p:nvPr/>
        </p:nvSpPr>
        <p:spPr bwMode="auto">
          <a:xfrm>
            <a:off x="7308850" y="1692276"/>
            <a:ext cx="3857625" cy="431800"/>
          </a:xfrm>
          <a:prstGeom prst="wedgeRoundRectCallout">
            <a:avLst>
              <a:gd name="adj1" fmla="val 38690"/>
              <a:gd name="adj2" fmla="val 1174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4. Jump back to the web page</a:t>
            </a:r>
          </a:p>
        </p:txBody>
      </p:sp>
      <p:sp>
        <p:nvSpPr>
          <p:cNvPr id="225286" name="Rectangle à coins arrondis 9"/>
          <p:cNvSpPr>
            <a:spLocks noChangeArrowheads="1"/>
          </p:cNvSpPr>
          <p:nvPr/>
        </p:nvSpPr>
        <p:spPr bwMode="auto">
          <a:xfrm>
            <a:off x="10764875" y="2555877"/>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87" name="Text Box 2"/>
          <p:cNvSpPr>
            <a:spLocks noChangeArrowheads="1"/>
          </p:cNvSpPr>
          <p:nvPr/>
        </p:nvSpPr>
        <p:spPr bwMode="auto">
          <a:xfrm>
            <a:off x="323853" y="1474822"/>
            <a:ext cx="3455988" cy="649287"/>
          </a:xfrm>
          <a:prstGeom prst="wedgeRoundRectCallout">
            <a:avLst>
              <a:gd name="adj1" fmla="val -18810"/>
              <a:gd name="adj2" fmla="val 12165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Position in the site explorer</a:t>
            </a:r>
          </a:p>
        </p:txBody>
      </p:sp>
      <p:sp>
        <p:nvSpPr>
          <p:cNvPr id="225288" name="Rectangle à coins arrondis 11"/>
          <p:cNvSpPr>
            <a:spLocks noChangeArrowheads="1"/>
          </p:cNvSpPr>
          <p:nvPr/>
        </p:nvSpPr>
        <p:spPr bwMode="auto">
          <a:xfrm>
            <a:off x="119063" y="2627347"/>
            <a:ext cx="2147887" cy="41052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89" name="Rectangle à coins arrondis 12"/>
          <p:cNvSpPr>
            <a:spLocks noChangeArrowheads="1"/>
          </p:cNvSpPr>
          <p:nvPr/>
        </p:nvSpPr>
        <p:spPr bwMode="auto">
          <a:xfrm>
            <a:off x="6335750" y="714375"/>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90" name="Rectangle à coins arrondis 13"/>
          <p:cNvSpPr>
            <a:spLocks noChangeArrowheads="1"/>
          </p:cNvSpPr>
          <p:nvPr/>
        </p:nvSpPr>
        <p:spPr bwMode="auto">
          <a:xfrm>
            <a:off x="8388351" y="3132139"/>
            <a:ext cx="1800226"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25291" name="Connecteur en arc 17"/>
          <p:cNvCxnSpPr>
            <a:cxnSpLocks noChangeShapeType="1"/>
            <a:stCxn id="225289" idx="2"/>
          </p:cNvCxnSpPr>
          <p:nvPr/>
        </p:nvCxnSpPr>
        <p:spPr bwMode="auto">
          <a:xfrm rot="16200000" flipH="1">
            <a:off x="6128546" y="1621665"/>
            <a:ext cx="1439862" cy="631825"/>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25292" name="Text Box 2"/>
          <p:cNvSpPr>
            <a:spLocks noChangeArrowheads="1"/>
          </p:cNvSpPr>
          <p:nvPr/>
        </p:nvSpPr>
        <p:spPr bwMode="auto">
          <a:xfrm>
            <a:off x="8748716" y="4932369"/>
            <a:ext cx="2087562" cy="503236"/>
          </a:xfrm>
          <a:prstGeom prst="wedgeRoundRectCallout">
            <a:avLst>
              <a:gd name="adj1" fmla="val -12931"/>
              <a:gd name="adj2" fmla="val 25111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Modification</a:t>
            </a:r>
          </a:p>
        </p:txBody>
      </p:sp>
      <p:sp>
        <p:nvSpPr>
          <p:cNvPr id="225293" name="Rectangle à coins arrondis 28"/>
          <p:cNvSpPr>
            <a:spLocks noChangeArrowheads="1"/>
          </p:cNvSpPr>
          <p:nvPr/>
        </p:nvSpPr>
        <p:spPr bwMode="auto">
          <a:xfrm>
            <a:off x="9036050" y="6527833"/>
            <a:ext cx="86518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94" name="Text Box 2"/>
          <p:cNvSpPr>
            <a:spLocks noChangeArrowheads="1"/>
          </p:cNvSpPr>
          <p:nvPr/>
        </p:nvSpPr>
        <p:spPr bwMode="auto">
          <a:xfrm>
            <a:off x="7308886" y="4067179"/>
            <a:ext cx="1214439" cy="504825"/>
          </a:xfrm>
          <a:prstGeom prst="wedgeRoundRectCallout">
            <a:avLst>
              <a:gd name="adj1" fmla="val 42199"/>
              <a:gd name="adj2" fmla="val -15126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Save</a:t>
            </a:r>
          </a:p>
        </p:txBody>
      </p:sp>
      <p:sp>
        <p:nvSpPr>
          <p:cNvPr id="225295" name="Text Box 2"/>
          <p:cNvSpPr>
            <a:spLocks noChangeArrowheads="1"/>
          </p:cNvSpPr>
          <p:nvPr/>
        </p:nvSpPr>
        <p:spPr bwMode="auto">
          <a:xfrm>
            <a:off x="8172450" y="1042992"/>
            <a:ext cx="1152525" cy="431800"/>
          </a:xfrm>
          <a:prstGeom prst="wedgeRoundRectCallout">
            <a:avLst>
              <a:gd name="adj1" fmla="val -174755"/>
              <a:gd name="adj2" fmla="val -3009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Open </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67026"/>
            <a:ext cx="111601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0"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7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27332" name="Text Box 2"/>
          <p:cNvSpPr>
            <a:spLocks noChangeArrowheads="1"/>
          </p:cNvSpPr>
          <p:nvPr/>
        </p:nvSpPr>
        <p:spPr bwMode="auto">
          <a:xfrm>
            <a:off x="3059114" y="1187451"/>
            <a:ext cx="5113336" cy="1008062"/>
          </a:xfrm>
          <a:prstGeom prst="wedgeRoundRectCallout">
            <a:avLst>
              <a:gd name="adj1" fmla="val 27685"/>
              <a:gd name="adj2" fmla="val 1506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Publish button appears because the content has been modified after the last publication.</a:t>
            </a:r>
          </a:p>
        </p:txBody>
      </p:sp>
      <p:sp>
        <p:nvSpPr>
          <p:cNvPr id="227333" name="Text Box 2"/>
          <p:cNvSpPr>
            <a:spLocks noChangeArrowheads="1"/>
          </p:cNvSpPr>
          <p:nvPr/>
        </p:nvSpPr>
        <p:spPr bwMode="auto">
          <a:xfrm>
            <a:off x="6084893" y="6011864"/>
            <a:ext cx="1798636" cy="504825"/>
          </a:xfrm>
          <a:prstGeom prst="wedgeRoundRectCallout">
            <a:avLst>
              <a:gd name="adj1" fmla="val 91903"/>
              <a:gd name="adj2" fmla="val -7779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Modification</a:t>
            </a:r>
          </a:p>
        </p:txBody>
      </p:sp>
      <p:sp>
        <p:nvSpPr>
          <p:cNvPr id="227334" name="Rectangle à coins arrondis 11"/>
          <p:cNvSpPr>
            <a:spLocks noChangeArrowheads="1"/>
          </p:cNvSpPr>
          <p:nvPr/>
        </p:nvSpPr>
        <p:spPr bwMode="auto">
          <a:xfrm>
            <a:off x="8675726" y="5508626"/>
            <a:ext cx="8651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5" name="Rectangle à coins arrondis 13"/>
          <p:cNvSpPr>
            <a:spLocks noChangeArrowheads="1"/>
          </p:cNvSpPr>
          <p:nvPr/>
        </p:nvSpPr>
        <p:spPr bwMode="auto">
          <a:xfrm>
            <a:off x="6588125" y="3275047"/>
            <a:ext cx="1439864"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6" name="Rectangle à coins arrondis 11"/>
          <p:cNvSpPr>
            <a:spLocks noChangeArrowheads="1"/>
          </p:cNvSpPr>
          <p:nvPr/>
        </p:nvSpPr>
        <p:spPr bwMode="auto">
          <a:xfrm>
            <a:off x="10620412" y="3203577"/>
            <a:ext cx="519113"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7" name="Text Box 2"/>
          <p:cNvSpPr>
            <a:spLocks noChangeArrowheads="1"/>
          </p:cNvSpPr>
          <p:nvPr/>
        </p:nvSpPr>
        <p:spPr bwMode="auto">
          <a:xfrm>
            <a:off x="8532850" y="1331917"/>
            <a:ext cx="2447925" cy="719137"/>
          </a:xfrm>
          <a:prstGeom prst="wedgeRoundRectCallout">
            <a:avLst>
              <a:gd name="adj1" fmla="val 39236"/>
              <a:gd name="adj2" fmla="val 19357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Jump back to the home back</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One-Click Edit</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switch to Content Edit Mode.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Hover over the “Introduce” article and click on the edit icon.</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the content and click on the green back arrow in order to </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see the bike home page again.</a:t>
            </a:r>
          </a:p>
        </p:txBody>
      </p:sp>
      <p:pic>
        <p:nvPicPr>
          <p:cNvPr id="22937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0"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90" y="3776697"/>
            <a:ext cx="3887786"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9382" name="Rectangle à coins arrondis 12"/>
          <p:cNvSpPr>
            <a:spLocks noChangeArrowheads="1"/>
          </p:cNvSpPr>
          <p:nvPr/>
        </p:nvSpPr>
        <p:spPr bwMode="auto">
          <a:xfrm>
            <a:off x="8605838" y="3705229"/>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Workspaces</a:t>
            </a:r>
          </a:p>
        </p:txBody>
      </p:sp>
      <p:sp>
        <p:nvSpPr>
          <p:cNvPr id="122882"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288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1589"/>
            <a:ext cx="11160125"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Add new Content</a:t>
            </a:r>
            <a:endParaRPr lang="en-US" dirty="0"/>
          </a:p>
        </p:txBody>
      </p:sp>
      <p:sp>
        <p:nvSpPr>
          <p:cNvPr id="3" name="Espace réservé du texte 2"/>
          <p:cNvSpPr>
            <a:spLocks noGrp="1"/>
          </p:cNvSpPr>
          <p:nvPr>
            <p:ph type="body" sz="quarter" idx="11"/>
          </p:nvPr>
        </p:nvSpPr>
        <p:spPr/>
        <p:txBody>
          <a:bodyPr/>
          <a:lstStyle/>
          <a:p>
            <a:r>
              <a:rPr lang="en-US" dirty="0" err="1" smtClean="0"/>
              <a:t>SiteS</a:t>
            </a:r>
            <a:r>
              <a:rPr lang="en-US" dirty="0" smtClean="0"/>
              <a:t> Explorer</a:t>
            </a:r>
            <a:endParaRPr lang="en-US" dirty="0"/>
          </a:p>
        </p:txBody>
      </p:sp>
    </p:spTree>
    <p:extLst>
      <p:ext uri="{BB962C8B-B14F-4D97-AF65-F5344CB8AC3E}">
        <p14:creationId xmlns:p14="http://schemas.microsoft.com/office/powerpoint/2010/main" val="325825501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a:t>
            </a:r>
          </a:p>
        </p:txBody>
      </p:sp>
      <p:sp>
        <p:nvSpPr>
          <p:cNvPr id="23347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5"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91"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33477" name="Rectangle à coins arrondis 8"/>
          <p:cNvSpPr>
            <a:spLocks noChangeArrowheads="1"/>
          </p:cNvSpPr>
          <p:nvPr/>
        </p:nvSpPr>
        <p:spPr bwMode="auto">
          <a:xfrm>
            <a:off x="6732589" y="2232058"/>
            <a:ext cx="2376487"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3478"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Sites Explorer a.k.a Content Explorer</a:t>
            </a:r>
          </a:p>
        </p:txBody>
      </p:sp>
      <p:cxnSp>
        <p:nvCxnSpPr>
          <p:cNvPr id="233479" name="Connecteur en arc 16"/>
          <p:cNvCxnSpPr>
            <a:cxnSpLocks noChangeShapeType="1"/>
            <a:stCxn id="233477" idx="1"/>
            <a:endCxn id="123907" idx="0"/>
          </p:cNvCxnSpPr>
          <p:nvPr/>
        </p:nvCxnSpPr>
        <p:spPr bwMode="auto">
          <a:xfrm rot="10800000" flipV="1">
            <a:off x="4451351" y="2413000"/>
            <a:ext cx="2281237" cy="28733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552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552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76" y="971553"/>
            <a:ext cx="6770687" cy="302418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35524"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4040" y="2555875"/>
            <a:ext cx="4284662" cy="40322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cxnSp>
        <p:nvCxnSpPr>
          <p:cNvPr id="235525" name="Connecteur en arc 16"/>
          <p:cNvCxnSpPr>
            <a:cxnSpLocks noChangeShapeType="1"/>
            <a:endCxn id="235524" idx="1"/>
          </p:cNvCxnSpPr>
          <p:nvPr/>
        </p:nvCxnSpPr>
        <p:spPr bwMode="auto">
          <a:xfrm rot="16200000" flipH="1">
            <a:off x="5558631" y="3226594"/>
            <a:ext cx="2087562" cy="6032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35526" name="Text Box 2"/>
          <p:cNvSpPr>
            <a:spLocks noChangeArrowheads="1"/>
          </p:cNvSpPr>
          <p:nvPr/>
        </p:nvSpPr>
        <p:spPr bwMode="auto">
          <a:xfrm>
            <a:off x="179425" y="4572034"/>
            <a:ext cx="2592387" cy="720725"/>
          </a:xfrm>
          <a:prstGeom prst="wedgeRoundRectCallout">
            <a:avLst>
              <a:gd name="adj1" fmla="val -21375"/>
              <a:gd name="adj2" fmla="val -16238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Open the “Powers” folder</a:t>
            </a:r>
          </a:p>
        </p:txBody>
      </p:sp>
      <p:sp>
        <p:nvSpPr>
          <p:cNvPr id="235527" name="Rectangle à coins arrondis 8"/>
          <p:cNvSpPr>
            <a:spLocks noChangeArrowheads="1"/>
          </p:cNvSpPr>
          <p:nvPr/>
        </p:nvSpPr>
        <p:spPr bwMode="auto">
          <a:xfrm>
            <a:off x="539751" y="3382963"/>
            <a:ext cx="1439864"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5528" name="Text Box 2"/>
          <p:cNvSpPr>
            <a:spLocks noChangeArrowheads="1"/>
          </p:cNvSpPr>
          <p:nvPr/>
        </p:nvSpPr>
        <p:spPr bwMode="auto">
          <a:xfrm>
            <a:off x="7740651" y="1331917"/>
            <a:ext cx="2316163" cy="719137"/>
          </a:xfrm>
          <a:prstGeom prst="wedgeRoundRectCallout">
            <a:avLst>
              <a:gd name="adj1" fmla="val -86491"/>
              <a:gd name="adj2" fmla="val 8405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Click on “Add Content”</a:t>
            </a:r>
          </a:p>
        </p:txBody>
      </p:sp>
      <p:sp>
        <p:nvSpPr>
          <p:cNvPr id="235529" name="Text Box 2"/>
          <p:cNvSpPr>
            <a:spLocks noChangeArrowheads="1"/>
          </p:cNvSpPr>
          <p:nvPr/>
        </p:nvSpPr>
        <p:spPr bwMode="auto">
          <a:xfrm>
            <a:off x="4500566" y="5364163"/>
            <a:ext cx="2316162" cy="1008062"/>
          </a:xfrm>
          <a:prstGeom prst="wedgeRoundRectCallout">
            <a:avLst>
              <a:gd name="adj1" fmla="val 82486"/>
              <a:gd name="adj2" fmla="val -10734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Choose the document type “article”</a:t>
            </a:r>
          </a:p>
        </p:txBody>
      </p:sp>
      <p:sp>
        <p:nvSpPr>
          <p:cNvPr id="235530" name="Rectangle à coins arrondis 8"/>
          <p:cNvSpPr>
            <a:spLocks noChangeArrowheads="1"/>
          </p:cNvSpPr>
          <p:nvPr/>
        </p:nvSpPr>
        <p:spPr bwMode="auto">
          <a:xfrm>
            <a:off x="5292726" y="2124110"/>
            <a:ext cx="15113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5531" name="Rectangle à coins arrondis 8"/>
          <p:cNvSpPr>
            <a:spLocks noChangeArrowheads="1"/>
          </p:cNvSpPr>
          <p:nvPr/>
        </p:nvSpPr>
        <p:spPr bwMode="auto">
          <a:xfrm>
            <a:off x="8459789" y="3275019"/>
            <a:ext cx="1152525" cy="13684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757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75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6" y="1030322"/>
            <a:ext cx="10729913"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Text Box 2"/>
          <p:cNvSpPr>
            <a:spLocks noChangeArrowheads="1"/>
          </p:cNvSpPr>
          <p:nvPr/>
        </p:nvSpPr>
        <p:spPr bwMode="auto">
          <a:xfrm>
            <a:off x="6948491" y="1619282"/>
            <a:ext cx="3455987" cy="720725"/>
          </a:xfrm>
          <a:prstGeom prst="wedgeRoundRectCallout">
            <a:avLst>
              <a:gd name="adj1" fmla="val -33727"/>
              <a:gd name="adj2" fmla="val 8894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This is the dialog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961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961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01819"/>
            <a:ext cx="1116012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Text Box 2"/>
          <p:cNvSpPr>
            <a:spLocks noChangeArrowheads="1"/>
          </p:cNvSpPr>
          <p:nvPr/>
        </p:nvSpPr>
        <p:spPr bwMode="auto">
          <a:xfrm>
            <a:off x="5075239" y="1187450"/>
            <a:ext cx="3673475" cy="792163"/>
          </a:xfrm>
          <a:prstGeom prst="wedgeRoundRectCallout">
            <a:avLst>
              <a:gd name="adj1" fmla="val -34620"/>
              <a:gd name="adj2" fmla="val 9741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This is the “view”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Publication</a:t>
            </a:r>
            <a:endParaRPr lang="en-US" dirty="0"/>
          </a:p>
        </p:txBody>
      </p:sp>
      <p:sp>
        <p:nvSpPr>
          <p:cNvPr id="3" name="Espace réservé du texte 2"/>
          <p:cNvSpPr>
            <a:spLocks noGrp="1"/>
          </p:cNvSpPr>
          <p:nvPr>
            <p:ph type="body" sz="quarter" idx="11"/>
          </p:nvPr>
        </p:nvSpPr>
        <p:spPr/>
        <p:txBody>
          <a:bodyPr/>
          <a:lstStyle/>
          <a:p>
            <a:r>
              <a:rPr lang="en-US" dirty="0" smtClean="0"/>
              <a:t>Draft and Published </a:t>
            </a:r>
            <a:endParaRPr lang="en-US" dirty="0"/>
          </a:p>
        </p:txBody>
      </p:sp>
    </p:spTree>
    <p:extLst>
      <p:ext uri="{BB962C8B-B14F-4D97-AF65-F5344CB8AC3E}">
        <p14:creationId xmlns:p14="http://schemas.microsoft.com/office/powerpoint/2010/main" val="329771924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Publication</a:t>
            </a:r>
          </a:p>
        </p:txBody>
      </p:sp>
      <p:sp>
        <p:nvSpPr>
          <p:cNvPr id="24371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8143" eaLnBrk="0">
              <a:lnSpc>
                <a:spcPct val="98000"/>
              </a:lnSpc>
              <a:spcAft>
                <a:spcPts val="1425"/>
              </a:spcAft>
              <a:buClr>
                <a:srgbClr val="FFA300"/>
              </a:buClr>
              <a:buSzPct val="120000"/>
            </a:pPr>
            <a:r>
              <a:rPr lang="en-US" sz="2800" b="1" i="1">
                <a:solidFill>
                  <a:srgbClr val="333333"/>
                </a:solidFill>
              </a:rPr>
              <a:t>Publication</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For each document, you can choose among different publication lifecycles.</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If necessary, developers can create custom publication lifecycles. </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Each document is in exactly one lifecycle, you cannot switch the lifecycle.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a:p>
            <a:pPr marL="497648" indent="-315396" defTabSz="909722" eaLnBrk="0">
              <a:lnSpc>
                <a:spcPct val="98000"/>
              </a:lnSpc>
              <a:spcAft>
                <a:spcPts val="1425"/>
              </a:spcAft>
              <a:buSzPct val="70000"/>
            </a:pPr>
            <a:endParaRPr lang="en-US" sz="5400" b="1" i="1">
              <a:solidFill>
                <a:srgbClr val="333333"/>
              </a:solidFill>
            </a:endParaRPr>
          </a:p>
          <a:p>
            <a:pPr marL="497648" indent="-315396" defTabSz="909722" eaLnBrk="0">
              <a:lnSpc>
                <a:spcPct val="98000"/>
              </a:lnSpc>
              <a:spcAft>
                <a:spcPts val="1425"/>
              </a:spcAft>
              <a:buSzPct val="70000"/>
            </a:pP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Save the modifications does not publish automatically.</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state of the modifications is “draft”.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public still sees the last published version.</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Updates are visible in Content mode but not in “Published” mode.</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In “Content” mode, non-published documents are marked as “Draft”.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“Draft” and “Published” correspond to two states in the “Publication Lifecycle”.</a:t>
            </a:r>
          </a:p>
        </p:txBody>
      </p:sp>
      <p:pic>
        <p:nvPicPr>
          <p:cNvPr id="3" name="Image 2"/>
          <p:cNvPicPr>
            <a:picLocks noChangeAspect="1"/>
          </p:cNvPicPr>
          <p:nvPr/>
        </p:nvPicPr>
        <p:blipFill>
          <a:blip r:embed="rId3"/>
          <a:stretch>
            <a:fillRect/>
          </a:stretch>
        </p:blipFill>
        <p:spPr>
          <a:xfrm>
            <a:off x="1390653" y="1898651"/>
            <a:ext cx="2389188" cy="944563"/>
          </a:xfrm>
          <a:prstGeom prst="rect">
            <a:avLst/>
          </a:prstGeom>
          <a:noFill/>
          <a:ln>
            <a:solidFill>
              <a:schemeClr val="bg2">
                <a:lumMod val="40000"/>
                <a:lumOff val="60000"/>
              </a:schemeClr>
            </a:solidFill>
          </a:ln>
        </p:spPr>
      </p:pic>
      <p:sp>
        <p:nvSpPr>
          <p:cNvPr id="24576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Draft and Published</a:t>
            </a:r>
          </a:p>
        </p:txBody>
      </p:sp>
      <p:pic>
        <p:nvPicPr>
          <p:cNvPr id="245764"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3" y="1042988"/>
            <a:ext cx="42481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Imag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4563" y="1116014"/>
            <a:ext cx="36877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Imag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0427" y="2051053"/>
            <a:ext cx="34321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7" name="Rectangle à coins arrondis 13"/>
          <p:cNvSpPr>
            <a:spLocks noChangeArrowheads="1"/>
          </p:cNvSpPr>
          <p:nvPr/>
        </p:nvSpPr>
        <p:spPr bwMode="auto">
          <a:xfrm>
            <a:off x="7164425" y="1187450"/>
            <a:ext cx="720725"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781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781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9" y="971551"/>
            <a:ext cx="11160125"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7812" name="Connecteur en arc 16"/>
          <p:cNvCxnSpPr>
            <a:cxnSpLocks noChangeShapeType="1"/>
            <a:stCxn id="247814" idx="1"/>
          </p:cNvCxnSpPr>
          <p:nvPr/>
        </p:nvCxnSpPr>
        <p:spPr bwMode="auto">
          <a:xfrm rot="10800000" flipV="1">
            <a:off x="5796000" y="1619284"/>
            <a:ext cx="720725" cy="93662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47813" name="Text Box 2"/>
          <p:cNvSpPr>
            <a:spLocks noChangeArrowheads="1"/>
          </p:cNvSpPr>
          <p:nvPr/>
        </p:nvSpPr>
        <p:spPr bwMode="auto">
          <a:xfrm>
            <a:off x="7812087" y="2051054"/>
            <a:ext cx="2736850"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lifecycle</a:t>
            </a:r>
          </a:p>
        </p:txBody>
      </p:sp>
      <p:sp>
        <p:nvSpPr>
          <p:cNvPr id="247814" name="Rectangle à coins arrondis 8"/>
          <p:cNvSpPr>
            <a:spLocks noChangeArrowheads="1"/>
          </p:cNvSpPr>
          <p:nvPr/>
        </p:nvSpPr>
        <p:spPr bwMode="auto">
          <a:xfrm>
            <a:off x="6516688" y="1403353"/>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47815" name="Rectangle à coins arrondis 8"/>
          <p:cNvSpPr>
            <a:spLocks noChangeArrowheads="1"/>
          </p:cNvSpPr>
          <p:nvPr/>
        </p:nvSpPr>
        <p:spPr bwMode="auto">
          <a:xfrm>
            <a:off x="3563941" y="3203576"/>
            <a:ext cx="5903912" cy="10080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985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985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081088"/>
            <a:ext cx="95504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0" name="Text Box 2"/>
          <p:cNvSpPr>
            <a:spLocks noChangeArrowheads="1"/>
          </p:cNvSpPr>
          <p:nvPr/>
        </p:nvSpPr>
        <p:spPr bwMode="auto">
          <a:xfrm>
            <a:off x="7019926" y="3763964"/>
            <a:ext cx="3097213"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revisions</a:t>
            </a:r>
          </a:p>
        </p:txBody>
      </p:sp>
      <p:sp>
        <p:nvSpPr>
          <p:cNvPr id="249861" name="Text Box 2"/>
          <p:cNvSpPr>
            <a:spLocks noChangeArrowheads="1"/>
          </p:cNvSpPr>
          <p:nvPr/>
        </p:nvSpPr>
        <p:spPr bwMode="auto">
          <a:xfrm>
            <a:off x="5148264" y="1027113"/>
            <a:ext cx="4103687" cy="792162"/>
          </a:xfrm>
          <a:prstGeom prst="wedgeRoundRectCallout">
            <a:avLst>
              <a:gd name="adj1" fmla="val 14181"/>
              <a:gd name="adj2" fmla="val 14530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Click on Published, the buttons depend on permissions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a:t>
            </a:r>
          </a:p>
        </p:txBody>
      </p:sp>
      <p:sp>
        <p:nvSpPr>
          <p:cNvPr id="124930"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or several repositories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eXo instance only uses one repository</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Multiple repositories are only used for</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multi-tenants (eXo Cloud).</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repository has several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10 workspaces in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eXo Platform 3.5</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eXo Content data is stored in</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the workspace “collaboration”.</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49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5" y="2411446"/>
            <a:ext cx="555307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190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190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9" y="2451104"/>
            <a:ext cx="9393237"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8" name="Text Box 2"/>
          <p:cNvSpPr>
            <a:spLocks noChangeArrowheads="1"/>
          </p:cNvSpPr>
          <p:nvPr/>
        </p:nvSpPr>
        <p:spPr bwMode="auto">
          <a:xfrm>
            <a:off x="3924337" y="5867400"/>
            <a:ext cx="2447925" cy="649288"/>
          </a:xfrm>
          <a:prstGeom prst="wedgeRoundRectCallout">
            <a:avLst>
              <a:gd name="adj1" fmla="val -20491"/>
              <a:gd name="adj2" fmla="val -9245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start and end dates</a:t>
            </a:r>
          </a:p>
        </p:txBody>
      </p:sp>
      <p:sp>
        <p:nvSpPr>
          <p:cNvPr id="251909" name="Text Box 2"/>
          <p:cNvSpPr>
            <a:spLocks noChangeArrowheads="1"/>
          </p:cNvSpPr>
          <p:nvPr/>
        </p:nvSpPr>
        <p:spPr bwMode="auto">
          <a:xfrm>
            <a:off x="4427542" y="1027113"/>
            <a:ext cx="4824412" cy="952500"/>
          </a:xfrm>
          <a:prstGeom prst="wedgeRoundRectCallout">
            <a:avLst>
              <a:gd name="adj1" fmla="val 21125"/>
              <a:gd name="adj2" fmla="val 15271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“Staged” means “ready for publication”, a scheduler will publish the content automatically.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395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39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36" y="1435103"/>
            <a:ext cx="9232901"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Assign a Category</a:t>
            </a:r>
            <a:endParaRPr lang="en-US" dirty="0"/>
          </a:p>
        </p:txBody>
      </p:sp>
      <p:sp>
        <p:nvSpPr>
          <p:cNvPr id="3" name="Espace réservé du texte 2"/>
          <p:cNvSpPr>
            <a:spLocks noGrp="1"/>
          </p:cNvSpPr>
          <p:nvPr>
            <p:ph type="body" sz="quarter" idx="11"/>
          </p:nvPr>
        </p:nvSpPr>
        <p:spPr/>
        <p:txBody>
          <a:bodyPr/>
          <a:lstStyle/>
          <a:p>
            <a:r>
              <a:rPr lang="en-US" dirty="0" smtClean="0"/>
              <a:t>Relayed in the navigation</a:t>
            </a:r>
            <a:endParaRPr lang="en-US" dirty="0"/>
          </a:p>
        </p:txBody>
      </p:sp>
    </p:spTree>
    <p:extLst>
      <p:ext uri="{BB962C8B-B14F-4D97-AF65-F5344CB8AC3E}">
        <p14:creationId xmlns:p14="http://schemas.microsoft.com/office/powerpoint/2010/main" val="355953496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5805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8051"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9" y="1100138"/>
            <a:ext cx="9117012"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8052" name="Connecteur en arc 16"/>
          <p:cNvCxnSpPr>
            <a:cxnSpLocks noChangeShapeType="1"/>
            <a:stCxn id="258054" idx="1"/>
          </p:cNvCxnSpPr>
          <p:nvPr/>
        </p:nvCxnSpPr>
        <p:spPr bwMode="auto">
          <a:xfrm rot="10800000" flipV="1">
            <a:off x="5364166" y="1331917"/>
            <a:ext cx="72072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58053" name="Text Box 2"/>
          <p:cNvSpPr>
            <a:spLocks noChangeArrowheads="1"/>
          </p:cNvSpPr>
          <p:nvPr/>
        </p:nvSpPr>
        <p:spPr bwMode="auto">
          <a:xfrm>
            <a:off x="6156326" y="2124075"/>
            <a:ext cx="2232025" cy="431800"/>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Category trees</a:t>
            </a:r>
          </a:p>
        </p:txBody>
      </p:sp>
      <p:sp>
        <p:nvSpPr>
          <p:cNvPr id="258054" name="Rectangle à coins arrondis 8"/>
          <p:cNvSpPr>
            <a:spLocks noChangeArrowheads="1"/>
          </p:cNvSpPr>
          <p:nvPr/>
        </p:nvSpPr>
        <p:spPr bwMode="auto">
          <a:xfrm>
            <a:off x="6084890" y="1116017"/>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58055" name="Text Box 2"/>
          <p:cNvSpPr>
            <a:spLocks noChangeArrowheads="1"/>
          </p:cNvSpPr>
          <p:nvPr/>
        </p:nvSpPr>
        <p:spPr bwMode="auto">
          <a:xfrm>
            <a:off x="7964489" y="6011864"/>
            <a:ext cx="2944812" cy="639761"/>
          </a:xfrm>
          <a:prstGeom prst="wedgeRoundRectCallout">
            <a:avLst>
              <a:gd name="adj1" fmla="val -79120"/>
              <a:gd name="adj2" fmla="val -159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Categories inside of the tree “acme”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6009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009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3" y="1835152"/>
            <a:ext cx="10285414" cy="343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 Published Article in Defense Category</a:t>
            </a:r>
          </a:p>
        </p:txBody>
      </p:sp>
      <p:sp>
        <p:nvSpPr>
          <p:cNvPr id="2621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214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4"/>
            <a:ext cx="11160125"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New Content, Publication, Categories</a:t>
            </a:r>
          </a:p>
        </p:txBody>
      </p:sp>
      <p:sp>
        <p:nvSpPr>
          <p:cNvPr id="26419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Do everything from the previous slides!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Create a new site called “bike” - if you haven’t yet.</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Sites Explorer (Tools -&gt; Content -&gt; Sites Explorer).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“/bike/web contents/Powers” and create a new article of the node type “article” called Bicycle, copy and paste the wikipedia article about bicycles.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“Manage Publications” for the article “Bicycle” and publish it.</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“Manage Categories” and add “Bicycle” to “acme/Defense” and “acme/Movement”.</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Go to the home page, hover over the products navigation entry and click on “Bicycle”.</a:t>
            </a:r>
          </a:p>
          <a:p>
            <a:pPr marL="954099" lvl="1"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Draft and Publish</a:t>
            </a:r>
          </a:p>
        </p:txBody>
      </p:sp>
      <p:sp>
        <p:nvSpPr>
          <p:cNvPr id="26624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Draft and Publish</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Login as John. Open the Bike site.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mode.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Modify a Content Detail Portlet and click on “Save”.  Go back to the homepage (green arrow). Click on the button “Publish”.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mode. As the content is published, the modifications are always visible.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Modify the content again and click on “Save”. Do not publish it. Go back to the homepage.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between “Content” and “Published” mode and see how the published and draft content differs.</a:t>
            </a:r>
          </a:p>
          <a:p>
            <a:pPr marL="954099" lvl="1"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6624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4"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66245"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62"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6" name="Rectangle à coins arrondis 12"/>
          <p:cNvSpPr>
            <a:spLocks noChangeArrowheads="1"/>
          </p:cNvSpPr>
          <p:nvPr/>
        </p:nvSpPr>
        <p:spPr bwMode="auto">
          <a:xfrm>
            <a:off x="9502774" y="1042990"/>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Upload an Image</a:t>
            </a:r>
            <a:endParaRPr lang="en-US" dirty="0"/>
          </a:p>
        </p:txBody>
      </p:sp>
      <p:sp>
        <p:nvSpPr>
          <p:cNvPr id="3" name="Espace réservé du texte 2"/>
          <p:cNvSpPr>
            <a:spLocks noGrp="1"/>
          </p:cNvSpPr>
          <p:nvPr>
            <p:ph type="body" sz="quarter" idx="11"/>
          </p:nvPr>
        </p:nvSpPr>
        <p:spPr/>
        <p:txBody>
          <a:bodyPr/>
          <a:lstStyle/>
          <a:p>
            <a:r>
              <a:rPr lang="en-US" dirty="0" smtClean="0"/>
              <a:t>Using the CK Editor</a:t>
            </a:r>
            <a:endParaRPr lang="en-US" dirty="0"/>
          </a:p>
        </p:txBody>
      </p:sp>
    </p:spTree>
    <p:extLst>
      <p:ext uri="{BB962C8B-B14F-4D97-AF65-F5344CB8AC3E}">
        <p14:creationId xmlns:p14="http://schemas.microsoft.com/office/powerpoint/2010/main" val="31043044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033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033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61" y="1331917"/>
            <a:ext cx="7777163" cy="311308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0340"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0826" y="4710119"/>
            <a:ext cx="6734175" cy="18161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0341" name="Text Box 2"/>
          <p:cNvSpPr>
            <a:spLocks noChangeArrowheads="1"/>
          </p:cNvSpPr>
          <p:nvPr/>
        </p:nvSpPr>
        <p:spPr bwMode="auto">
          <a:xfrm>
            <a:off x="9180514" y="1116017"/>
            <a:ext cx="1800226" cy="431800"/>
          </a:xfrm>
          <a:prstGeom prst="wedgeRoundRectCallout">
            <a:avLst>
              <a:gd name="adj1" fmla="val -99431"/>
              <a:gd name="adj2" fmla="val 6996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Insert image</a:t>
            </a:r>
          </a:p>
        </p:txBody>
      </p:sp>
      <p:sp>
        <p:nvSpPr>
          <p:cNvPr id="270342" name="Rectangle à coins arrondis 13"/>
          <p:cNvSpPr>
            <a:spLocks noChangeArrowheads="1"/>
          </p:cNvSpPr>
          <p:nvPr/>
        </p:nvSpPr>
        <p:spPr bwMode="auto">
          <a:xfrm>
            <a:off x="7596188" y="1474822"/>
            <a:ext cx="647700"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70343" name="Rectangle à coins arrondis 13"/>
          <p:cNvSpPr>
            <a:spLocks noChangeArrowheads="1"/>
          </p:cNvSpPr>
          <p:nvPr/>
        </p:nvSpPr>
        <p:spPr bwMode="auto">
          <a:xfrm>
            <a:off x="8478839" y="5921375"/>
            <a:ext cx="1743074" cy="522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26978"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697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4" y="1042993"/>
            <a:ext cx="8424862"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238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238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6" y="1043022"/>
            <a:ext cx="11055350" cy="47529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2388" name="Text Box 2"/>
          <p:cNvSpPr>
            <a:spLocks noChangeArrowheads="1"/>
          </p:cNvSpPr>
          <p:nvPr/>
        </p:nvSpPr>
        <p:spPr bwMode="auto">
          <a:xfrm>
            <a:off x="2627314" y="1116017"/>
            <a:ext cx="2305050" cy="431800"/>
          </a:xfrm>
          <a:prstGeom prst="wedgeRoundRectCallout">
            <a:avLst>
              <a:gd name="adj1" fmla="val -85019"/>
              <a:gd name="adj2" fmla="val 664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Upload an image</a:t>
            </a:r>
          </a:p>
        </p:txBody>
      </p:sp>
      <p:sp>
        <p:nvSpPr>
          <p:cNvPr id="272389" name="Rectangle à coins arrondis 13"/>
          <p:cNvSpPr>
            <a:spLocks noChangeArrowheads="1"/>
          </p:cNvSpPr>
          <p:nvPr/>
        </p:nvSpPr>
        <p:spPr bwMode="auto">
          <a:xfrm>
            <a:off x="250824" y="1116014"/>
            <a:ext cx="1512888"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44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443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042988"/>
            <a:ext cx="5969000" cy="3606801"/>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443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9" y="4140200"/>
            <a:ext cx="3683000" cy="18034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new Image </a:t>
            </a:r>
          </a:p>
        </p:txBody>
      </p:sp>
      <p:sp>
        <p:nvSpPr>
          <p:cNvPr id="27648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A new image for the Logo</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Edit Mode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Hover over the Company Logo and open</a:t>
            </a:r>
            <a:br>
              <a:rPr lang="en-US" sz="2000" b="1" i="1">
                <a:solidFill>
                  <a:srgbClr val="333333"/>
                </a:solidFill>
              </a:rPr>
            </a:br>
            <a:r>
              <a:rPr lang="en-US" sz="2000" b="1" i="1">
                <a:solidFill>
                  <a:srgbClr val="333333"/>
                </a:solidFill>
              </a:rPr>
              <a:t>it in the sites explorer.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Edit the content, click on the image icon.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Click on “Browse Server”.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folder /bike/medias/images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Upload Michauxjun-wikipedia.jpg to this folder.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Save &amp; Close and publish the modifications.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Test</a:t>
            </a: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764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4"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7648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6867" y="3419509"/>
            <a:ext cx="368617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86" name="Imag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1050" y="1116046"/>
            <a:ext cx="2374899"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7" name="Rectangle à coins arrondis 12"/>
          <p:cNvSpPr>
            <a:spLocks noChangeArrowheads="1"/>
          </p:cNvSpPr>
          <p:nvPr/>
        </p:nvSpPr>
        <p:spPr bwMode="auto">
          <a:xfrm>
            <a:off x="9502774" y="1116014"/>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Extra: Assign a new Image in CSS </a:t>
            </a:r>
          </a:p>
        </p:txBody>
      </p:sp>
      <p:sp>
        <p:nvSpPr>
          <p:cNvPr id="27853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A new image for BikeIntroduce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Different steps, nearly same result.</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BikeIntroduce in the sites explorer.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…/medias/images subfolder.</a:t>
            </a:r>
            <a:br>
              <a:rPr lang="en-US" sz="2000" b="1" i="1">
                <a:solidFill>
                  <a:srgbClr val="333333"/>
                </a:solidFill>
              </a:rPr>
            </a:br>
            <a:r>
              <a:rPr lang="en-US" sz="2000" b="1" i="1">
                <a:solidFill>
                  <a:srgbClr val="333333"/>
                </a:solidFill>
              </a:rPr>
              <a:t>/bike/web contents/site artifacts/BikeIntroduce/medias/images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Upload bike-shop.png to this folder.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BikeIntroduce again. In the css tab modify the path to</a:t>
            </a:r>
            <a:br>
              <a:rPr lang="en-US" sz="2000" b="1" i="1">
                <a:solidFill>
                  <a:srgbClr val="333333"/>
                </a:solidFill>
              </a:rPr>
            </a:br>
            <a:r>
              <a:rPr lang="en-US" sz="2000" b="1" i="1">
                <a:solidFill>
                  <a:srgbClr val="333333"/>
                </a:solidFill>
              </a:rPr>
              <a:t>“/portal/rest/jcr/repository/collaboration/sites content/live/bike/web contents/site artifacts/BikeIntroduce/medias/images/bike-shop.png”</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Save&amp;Close the css and Publish the modifications.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Test</a:t>
            </a: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785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2"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78533"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62"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4" name="Rectangle à coins arrondis 12"/>
          <p:cNvSpPr>
            <a:spLocks noChangeArrowheads="1"/>
          </p:cNvSpPr>
          <p:nvPr/>
        </p:nvSpPr>
        <p:spPr bwMode="auto">
          <a:xfrm>
            <a:off x="9502774" y="1042990"/>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List Portlet</a:t>
            </a:r>
            <a:endParaRPr lang="en-US" dirty="0"/>
          </a:p>
        </p:txBody>
      </p:sp>
      <p:sp>
        <p:nvSpPr>
          <p:cNvPr id="3" name="Espace réservé du texte 2"/>
          <p:cNvSpPr>
            <a:spLocks noGrp="1"/>
          </p:cNvSpPr>
          <p:nvPr>
            <p:ph type="body" sz="quarter" idx="11"/>
          </p:nvPr>
        </p:nvSpPr>
        <p:spPr/>
        <p:txBody>
          <a:bodyPr/>
          <a:lstStyle/>
          <a:p>
            <a:r>
              <a:rPr lang="en-US" dirty="0" smtClean="0"/>
              <a:t>Showing all Contents of a Folder</a:t>
            </a:r>
            <a:endParaRPr lang="en-US" dirty="0"/>
          </a:p>
        </p:txBody>
      </p:sp>
    </p:spTree>
    <p:extLst>
      <p:ext uri="{BB962C8B-B14F-4D97-AF65-F5344CB8AC3E}">
        <p14:creationId xmlns:p14="http://schemas.microsoft.com/office/powerpoint/2010/main" val="27977062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Portlets</a:t>
            </a:r>
          </a:p>
        </p:txBody>
      </p:sp>
      <p:sp>
        <p:nvSpPr>
          <p:cNvPr id="282626" name="Rectangle 6"/>
          <p:cNvSpPr>
            <a:spLocks noChangeArrowheads="1"/>
          </p:cNvSpPr>
          <p:nvPr/>
        </p:nvSpPr>
        <p:spPr bwMode="auto">
          <a:xfrm>
            <a:off x="250826" y="1116019"/>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Content List </a:t>
            </a:r>
            <a:r>
              <a:rPr lang="en-US" sz="2800" b="1" i="1">
                <a:solidFill>
                  <a:srgbClr val="4C4C4C"/>
                </a:solidFill>
              </a:rPr>
              <a:t>Portlets</a:t>
            </a: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2627"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0551" y="1042989"/>
            <a:ext cx="6508750" cy="562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8" name="Rectangle à coins arrondis 9"/>
          <p:cNvSpPr>
            <a:spLocks noChangeArrowheads="1"/>
          </p:cNvSpPr>
          <p:nvPr/>
        </p:nvSpPr>
        <p:spPr bwMode="auto">
          <a:xfrm>
            <a:off x="4427574" y="2266951"/>
            <a:ext cx="4681537" cy="1873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29" name="Rectangle à coins arrondis 12"/>
          <p:cNvSpPr>
            <a:spLocks noChangeArrowheads="1"/>
          </p:cNvSpPr>
          <p:nvPr/>
        </p:nvSpPr>
        <p:spPr bwMode="auto">
          <a:xfrm>
            <a:off x="9251987" y="1042994"/>
            <a:ext cx="1657351" cy="266541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30" name="Rectangle à coins arrondis 13"/>
          <p:cNvSpPr>
            <a:spLocks noChangeArrowheads="1"/>
          </p:cNvSpPr>
          <p:nvPr/>
        </p:nvSpPr>
        <p:spPr bwMode="auto">
          <a:xfrm>
            <a:off x="4356138" y="4211672"/>
            <a:ext cx="4895849" cy="2447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31" name="Rectangle à coins arrondis 14"/>
          <p:cNvSpPr>
            <a:spLocks noChangeArrowheads="1"/>
          </p:cNvSpPr>
          <p:nvPr/>
        </p:nvSpPr>
        <p:spPr bwMode="auto">
          <a:xfrm>
            <a:off x="9324977" y="3779838"/>
            <a:ext cx="1511300" cy="14398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a:t>
            </a:r>
          </a:p>
        </p:txBody>
      </p:sp>
      <p:sp>
        <p:nvSpPr>
          <p:cNvPr id="28467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46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042988"/>
            <a:ext cx="3149600"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6" name="Text Box 2"/>
          <p:cNvSpPr>
            <a:spLocks noChangeArrowheads="1"/>
          </p:cNvSpPr>
          <p:nvPr/>
        </p:nvSpPr>
        <p:spPr bwMode="auto">
          <a:xfrm>
            <a:off x="466725" y="3275017"/>
            <a:ext cx="2233614" cy="504825"/>
          </a:xfrm>
          <a:prstGeom prst="wedgeRoundRectCallout">
            <a:avLst>
              <a:gd name="adj1" fmla="val 96778"/>
              <a:gd name="adj2" fmla="val -24620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Edit this content</a:t>
            </a:r>
          </a:p>
        </p:txBody>
      </p:sp>
      <p:sp>
        <p:nvSpPr>
          <p:cNvPr id="284677" name="Rectangle à coins arrondis 8"/>
          <p:cNvSpPr>
            <a:spLocks noChangeArrowheads="1"/>
          </p:cNvSpPr>
          <p:nvPr/>
        </p:nvSpPr>
        <p:spPr bwMode="auto">
          <a:xfrm>
            <a:off x="3814763" y="2051084"/>
            <a:ext cx="576262" cy="4349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4678" name="Rectangle à coins arrondis 9"/>
          <p:cNvSpPr>
            <a:spLocks noChangeArrowheads="1"/>
          </p:cNvSpPr>
          <p:nvPr/>
        </p:nvSpPr>
        <p:spPr bwMode="auto">
          <a:xfrm>
            <a:off x="1403388" y="5148263"/>
            <a:ext cx="3095625"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4679" name="Rectangle à coins arrondis 10"/>
          <p:cNvSpPr>
            <a:spLocks noChangeArrowheads="1"/>
          </p:cNvSpPr>
          <p:nvPr/>
        </p:nvSpPr>
        <p:spPr bwMode="auto">
          <a:xfrm flipH="1">
            <a:off x="3419478" y="1098553"/>
            <a:ext cx="10810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8468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825" y="1700213"/>
            <a:ext cx="26860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81" name="Text Box 2"/>
          <p:cNvSpPr>
            <a:spLocks noChangeArrowheads="1"/>
          </p:cNvSpPr>
          <p:nvPr/>
        </p:nvSpPr>
        <p:spPr bwMode="auto">
          <a:xfrm>
            <a:off x="6948251" y="395461"/>
            <a:ext cx="2873375" cy="711200"/>
          </a:xfrm>
          <a:prstGeom prst="wedgeRoundRectCallout">
            <a:avLst>
              <a:gd name="adj1" fmla="val -26751"/>
              <a:gd name="adj2" fmla="val 14116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dirty="0">
                <a:solidFill>
                  <a:srgbClr val="4C4C4C"/>
                </a:solidFill>
              </a:rPr>
              <a:t>Browse the folder in the sites explorer</a:t>
            </a:r>
          </a:p>
        </p:txBody>
      </p:sp>
      <p:sp>
        <p:nvSpPr>
          <p:cNvPr id="284682" name="Text Box 2"/>
          <p:cNvSpPr>
            <a:spLocks noChangeArrowheads="1"/>
          </p:cNvSpPr>
          <p:nvPr/>
        </p:nvSpPr>
        <p:spPr bwMode="auto">
          <a:xfrm>
            <a:off x="5003998" y="2915774"/>
            <a:ext cx="2360612" cy="703263"/>
          </a:xfrm>
          <a:prstGeom prst="wedgeRoundRectCallout">
            <a:avLst>
              <a:gd name="adj1" fmla="val 31788"/>
              <a:gd name="adj2" fmla="val -10703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Add new content to this list</a:t>
            </a:r>
          </a:p>
        </p:txBody>
      </p:sp>
      <p:sp>
        <p:nvSpPr>
          <p:cNvPr id="284683" name="Text Box 2"/>
          <p:cNvSpPr>
            <a:spLocks noChangeArrowheads="1"/>
          </p:cNvSpPr>
          <p:nvPr/>
        </p:nvSpPr>
        <p:spPr bwMode="auto">
          <a:xfrm>
            <a:off x="8748714" y="2995646"/>
            <a:ext cx="2376487" cy="1144587"/>
          </a:xfrm>
          <a:prstGeom prst="wedgeRoundRectCallout">
            <a:avLst>
              <a:gd name="adj1" fmla="val -58273"/>
              <a:gd name="adj2" fmla="val -101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Open Portlet Preferences (Edit Mode)</a:t>
            </a:r>
          </a:p>
        </p:txBody>
      </p:sp>
      <p:sp>
        <p:nvSpPr>
          <p:cNvPr id="284684" name="Text Box 2"/>
          <p:cNvSpPr>
            <a:spLocks noChangeArrowheads="1"/>
          </p:cNvSpPr>
          <p:nvPr/>
        </p:nvSpPr>
        <p:spPr bwMode="auto">
          <a:xfrm>
            <a:off x="5364167" y="5651503"/>
            <a:ext cx="2232025" cy="504825"/>
          </a:xfrm>
          <a:prstGeom prst="wedgeRoundRectCallout">
            <a:avLst>
              <a:gd name="adj1" fmla="val -85741"/>
              <a:gd name="adj2" fmla="val -1177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 single content</a:t>
            </a:r>
          </a:p>
        </p:txBody>
      </p:sp>
      <p:cxnSp>
        <p:nvCxnSpPr>
          <p:cNvPr id="284685" name="Connecteur en arc 16"/>
          <p:cNvCxnSpPr>
            <a:cxnSpLocks noChangeShapeType="1"/>
            <a:stCxn id="284679" idx="1"/>
          </p:cNvCxnSpPr>
          <p:nvPr/>
        </p:nvCxnSpPr>
        <p:spPr bwMode="auto">
          <a:xfrm>
            <a:off x="4500599" y="1314452"/>
            <a:ext cx="1943101" cy="792163"/>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84686" name="Text Box 2"/>
          <p:cNvSpPr>
            <a:spLocks noChangeArrowheads="1"/>
          </p:cNvSpPr>
          <p:nvPr/>
        </p:nvSpPr>
        <p:spPr bwMode="auto">
          <a:xfrm>
            <a:off x="5292762" y="4500564"/>
            <a:ext cx="3095625" cy="719137"/>
          </a:xfrm>
          <a:prstGeom prst="wedgeRoundRectCallout">
            <a:avLst>
              <a:gd name="adj1" fmla="val -70773"/>
              <a:gd name="adj2" fmla="val -5035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contents per page from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dirty="0">
                <a:solidFill>
                  <a:srgbClr val="FFA300"/>
                </a:solidFill>
              </a:rPr>
              <a:t>Content List</a:t>
            </a:r>
          </a:p>
        </p:txBody>
      </p:sp>
      <p:sp>
        <p:nvSpPr>
          <p:cNvPr id="28672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Show the content as list from a folder</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Select folder from any folder (content, taxonomy, ...)</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Choose a viewer and a </a:t>
            </a:r>
            <a:r>
              <a:rPr lang="en-US" sz="2000" b="1" i="1" dirty="0" err="1">
                <a:solidFill>
                  <a:srgbClr val="333333"/>
                </a:solidFill>
              </a:rPr>
              <a:t>paginator</a:t>
            </a:r>
            <a:r>
              <a:rPr lang="en-US" sz="2000" b="1" i="1" dirty="0">
                <a:solidFill>
                  <a:srgbClr val="333333"/>
                </a:solidFill>
              </a:rPr>
              <a:t> template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Select display options</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Title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Header</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Summary</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Date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Image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Link</a:t>
            </a:r>
          </a:p>
          <a:p>
            <a:pPr marL="954099" lvl="1" indent="-315396" defTabSz="909722" eaLnBrk="0">
              <a:lnSpc>
                <a:spcPct val="98000"/>
              </a:lnSpc>
              <a:spcAft>
                <a:spcPts val="1425"/>
              </a:spcAft>
              <a:buClr>
                <a:srgbClr val="FFA300"/>
              </a:buClr>
              <a:buSzPct val="120000"/>
              <a:buFont typeface="Segoe UI" charset="0"/>
              <a:buChar char="»"/>
            </a:pPr>
            <a:endParaRPr lang="en-US" sz="2600" b="1" i="1" dirty="0">
              <a:solidFill>
                <a:srgbClr val="333333"/>
              </a:solidFill>
            </a:endParaRPr>
          </a:p>
        </p:txBody>
      </p:sp>
      <p:pic>
        <p:nvPicPr>
          <p:cNvPr id="28672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9900" y="1116017"/>
            <a:ext cx="26860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4" name="Rectangle à coins arrondis 8"/>
          <p:cNvSpPr>
            <a:spLocks noChangeArrowheads="1"/>
          </p:cNvSpPr>
          <p:nvPr/>
        </p:nvSpPr>
        <p:spPr bwMode="auto">
          <a:xfrm>
            <a:off x="9518650" y="1250950"/>
            <a:ext cx="719138"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8672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3492534"/>
            <a:ext cx="474821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726" name="Connecteur en arc 17"/>
          <p:cNvCxnSpPr>
            <a:cxnSpLocks noChangeShapeType="1"/>
            <a:stCxn id="286723" idx="2"/>
            <a:endCxn id="286725" idx="0"/>
          </p:cNvCxnSpPr>
          <p:nvPr/>
        </p:nvCxnSpPr>
        <p:spPr bwMode="auto">
          <a:xfrm rot="5400000">
            <a:off x="7776406" y="2135985"/>
            <a:ext cx="1462087" cy="1250949"/>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a:t>
            </a:r>
          </a:p>
        </p:txBody>
      </p:sp>
      <p:sp>
        <p:nvSpPr>
          <p:cNvPr id="28877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887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7" y="1042988"/>
            <a:ext cx="9502774"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2" name="Rectangle à coins arrondis 5"/>
          <p:cNvSpPr>
            <a:spLocks noChangeArrowheads="1"/>
          </p:cNvSpPr>
          <p:nvPr/>
        </p:nvSpPr>
        <p:spPr bwMode="auto">
          <a:xfrm>
            <a:off x="1692275" y="1979614"/>
            <a:ext cx="4248150"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8773" name="Rectangle à coins arrondis 6"/>
          <p:cNvSpPr>
            <a:spLocks noChangeArrowheads="1"/>
          </p:cNvSpPr>
          <p:nvPr/>
        </p:nvSpPr>
        <p:spPr bwMode="auto">
          <a:xfrm>
            <a:off x="971587" y="3492500"/>
            <a:ext cx="4895849" cy="13668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8774" name="Text Box 2"/>
          <p:cNvSpPr>
            <a:spLocks noChangeArrowheads="1"/>
          </p:cNvSpPr>
          <p:nvPr/>
        </p:nvSpPr>
        <p:spPr bwMode="auto">
          <a:xfrm>
            <a:off x="6732591" y="1692308"/>
            <a:ext cx="2360612" cy="703263"/>
          </a:xfrm>
          <a:prstGeom prst="wedgeRoundRectCallout">
            <a:avLst>
              <a:gd name="adj1" fmla="val -80880"/>
              <a:gd name="adj2" fmla="val 276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Contents of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Folder</a:t>
            </a:r>
          </a:p>
        </p:txBody>
      </p:sp>
      <p:sp>
        <p:nvSpPr>
          <p:cNvPr id="290818" name="Rectangle 6"/>
          <p:cNvSpPr>
            <a:spLocks noChangeArrowheads="1"/>
          </p:cNvSpPr>
          <p:nvPr/>
        </p:nvSpPr>
        <p:spPr bwMode="auto">
          <a:xfrm>
            <a:off x="436600"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Choose the parent folder on the left panel.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Then click on the content folder on the right panel.</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08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51" y="3059116"/>
            <a:ext cx="6984999"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Rectangle à coins arrondis 5"/>
          <p:cNvSpPr>
            <a:spLocks noChangeArrowheads="1"/>
          </p:cNvSpPr>
          <p:nvPr/>
        </p:nvSpPr>
        <p:spPr bwMode="auto">
          <a:xfrm>
            <a:off x="5075239" y="4427539"/>
            <a:ext cx="10810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90821"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0464" y="1187454"/>
            <a:ext cx="5448300" cy="180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2" name="Rectangle à coins arrondis 8"/>
          <p:cNvSpPr>
            <a:spLocks noChangeArrowheads="1"/>
          </p:cNvSpPr>
          <p:nvPr/>
        </p:nvSpPr>
        <p:spPr bwMode="auto">
          <a:xfrm>
            <a:off x="9972676" y="1763714"/>
            <a:ext cx="360363"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90823" name="Connecteur en arc 17"/>
          <p:cNvCxnSpPr>
            <a:cxnSpLocks noChangeShapeType="1"/>
          </p:cNvCxnSpPr>
          <p:nvPr/>
        </p:nvCxnSpPr>
        <p:spPr bwMode="auto">
          <a:xfrm rot="5400000">
            <a:off x="8112922" y="2686844"/>
            <a:ext cx="2674938"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0824" name="Rectangle à coins arrondis 12"/>
          <p:cNvSpPr>
            <a:spLocks noChangeArrowheads="1"/>
          </p:cNvSpPr>
          <p:nvPr/>
        </p:nvSpPr>
        <p:spPr bwMode="auto">
          <a:xfrm>
            <a:off x="2124113" y="3132139"/>
            <a:ext cx="6480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dirty="0">
                <a:solidFill>
                  <a:srgbClr val="FFA300"/>
                </a:solidFill>
                <a:ea typeface="ＭＳ Ｐゴシック" charset="0"/>
                <a:cs typeface="ＭＳ Ｐゴシック" charset="0"/>
              </a:rPr>
              <a:t>Nodes and Properties</a:t>
            </a:r>
          </a:p>
        </p:txBody>
      </p:sp>
      <p:sp>
        <p:nvSpPr>
          <p:cNvPr id="12902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workspace has one root node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node can have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nodes has several properties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 be of different types (text, binary, number, …)</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of exactly one node type.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node type defines the possible properties and possible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node types: folder, file, article, news, webContent</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902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5148263"/>
            <a:ext cx="7531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635381"/>
            <a:ext cx="33655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6"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template</a:t>
            </a:r>
          </a:p>
        </p:txBody>
      </p:sp>
      <p:sp>
        <p:nvSpPr>
          <p:cNvPr id="292867" name="Rectangle 6"/>
          <p:cNvSpPr>
            <a:spLocks noChangeArrowheads="1"/>
          </p:cNvSpPr>
          <p:nvPr/>
        </p:nvSpPr>
        <p:spPr bwMode="auto">
          <a:xfrm>
            <a:off x="436600"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Modification of the header, template, paginator and items per page.</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sp>
        <p:nvSpPr>
          <p:cNvPr id="292868" name="Rectangle à coins arrondis 5"/>
          <p:cNvSpPr>
            <a:spLocks noChangeArrowheads="1"/>
          </p:cNvSpPr>
          <p:nvPr/>
        </p:nvSpPr>
        <p:spPr bwMode="auto">
          <a:xfrm>
            <a:off x="4787903" y="6156358"/>
            <a:ext cx="230505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92869"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2" y="1547818"/>
            <a:ext cx="56769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2870" name="Connecteur en arc 17"/>
          <p:cNvCxnSpPr>
            <a:cxnSpLocks noChangeShapeType="1"/>
            <a:stCxn id="292869" idx="2"/>
            <a:endCxn id="292865" idx="3"/>
          </p:cNvCxnSpPr>
          <p:nvPr/>
        </p:nvCxnSpPr>
        <p:spPr bwMode="auto">
          <a:xfrm rot="5400000">
            <a:off x="6704808" y="3723482"/>
            <a:ext cx="1649412" cy="105727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2871" name="Text Box 2"/>
          <p:cNvSpPr>
            <a:spLocks noChangeArrowheads="1"/>
          </p:cNvSpPr>
          <p:nvPr/>
        </p:nvSpPr>
        <p:spPr bwMode="auto">
          <a:xfrm>
            <a:off x="8459825" y="5940425"/>
            <a:ext cx="1512887" cy="503238"/>
          </a:xfrm>
          <a:prstGeom prst="wedgeRoundRectCallout">
            <a:avLst>
              <a:gd name="adj1" fmla="val -130870"/>
              <a:gd name="adj2" fmla="val 253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Paginator</a:t>
            </a:r>
          </a:p>
        </p:txBody>
      </p:sp>
      <p:sp>
        <p:nvSpPr>
          <p:cNvPr id="292872" name="Text Box 2"/>
          <p:cNvSpPr>
            <a:spLocks noChangeArrowheads="1"/>
          </p:cNvSpPr>
          <p:nvPr/>
        </p:nvSpPr>
        <p:spPr bwMode="auto">
          <a:xfrm>
            <a:off x="1692279" y="2339979"/>
            <a:ext cx="2719388" cy="719138"/>
          </a:xfrm>
          <a:prstGeom prst="wedgeRoundRectCallout">
            <a:avLst>
              <a:gd name="adj1" fmla="val 27755"/>
              <a:gd name="adj2" fmla="val 11294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Different template, 2 items per page</a:t>
            </a:r>
          </a:p>
        </p:txBody>
      </p:sp>
      <p:sp>
        <p:nvSpPr>
          <p:cNvPr id="292873" name="Text Box 2"/>
          <p:cNvSpPr>
            <a:spLocks noChangeArrowheads="1"/>
          </p:cNvSpPr>
          <p:nvPr/>
        </p:nvSpPr>
        <p:spPr bwMode="auto">
          <a:xfrm>
            <a:off x="195266" y="5075272"/>
            <a:ext cx="2360612" cy="703263"/>
          </a:xfrm>
          <a:prstGeom prst="wedgeRoundRectCallout">
            <a:avLst>
              <a:gd name="adj1" fmla="val 89472"/>
              <a:gd name="adj2" fmla="val -1498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 of the Events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List</a:t>
            </a:r>
          </a:p>
        </p:txBody>
      </p:sp>
      <p:sp>
        <p:nvSpPr>
          <p:cNvPr id="294914"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Bike site and repeat the previous slides. Modify the Content List Portlet so that it points to /bike/web contents/events/</a:t>
            </a: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Feel free to play around with the other options:</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491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2" y="1908176"/>
            <a:ext cx="8523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6377" y="3708400"/>
            <a:ext cx="504190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3888" y="2411413"/>
            <a:ext cx="23653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Standard Content Creator</a:t>
            </a:r>
            <a:endParaRPr lang="en-US" dirty="0"/>
          </a:p>
        </p:txBody>
      </p:sp>
      <p:sp>
        <p:nvSpPr>
          <p:cNvPr id="4" name="Espace réservé du texte 3"/>
          <p:cNvSpPr>
            <a:spLocks noGrp="1"/>
          </p:cNvSpPr>
          <p:nvPr>
            <p:ph type="body" sz="quarter" idx="11"/>
          </p:nvPr>
        </p:nvSpPr>
        <p:spPr/>
        <p:txBody>
          <a:bodyPr/>
          <a:lstStyle/>
          <a:p>
            <a:r>
              <a:rPr lang="en-US" dirty="0" smtClean="0"/>
              <a:t>Public Form </a:t>
            </a:r>
            <a:endParaRPr lang="en-US" dirty="0"/>
          </a:p>
        </p:txBody>
      </p:sp>
    </p:spTree>
    <p:extLst>
      <p:ext uri="{BB962C8B-B14F-4D97-AF65-F5344CB8AC3E}">
        <p14:creationId xmlns:p14="http://schemas.microsoft.com/office/powerpoint/2010/main" val="65806377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299010"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lvl="1">
              <a:lnSpc>
                <a:spcPts val="2475"/>
              </a:lnSpc>
            </a:pPr>
            <a:endParaRPr lang="en-US">
              <a:latin typeface="Arial" charset="0"/>
              <a:ea typeface="MS Gothic" charset="0"/>
              <a:cs typeface="MS Gothic" charset="0"/>
            </a:endParaRPr>
          </a:p>
        </p:txBody>
      </p:sp>
      <p:pic>
        <p:nvPicPr>
          <p:cNvPr id="299011"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8" y="1187451"/>
            <a:ext cx="5275264" cy="33845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stretch>
            <a:fillRect/>
          </a:stretch>
        </p:blipFill>
        <p:spPr>
          <a:xfrm>
            <a:off x="6659600" y="1941516"/>
            <a:ext cx="4105275" cy="2917825"/>
          </a:xfrm>
          <a:prstGeom prst="rect">
            <a:avLst/>
          </a:prstGeom>
          <a:ln>
            <a:solidFill>
              <a:schemeClr val="bg2">
                <a:lumMod val="60000"/>
                <a:lumOff val="40000"/>
              </a:schemeClr>
            </a:solidFill>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300034"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marL="0" lvl="1" indent="0">
              <a:lnSpc>
                <a:spcPts val="2475"/>
              </a:lnSpc>
              <a:buNone/>
            </a:pPr>
            <a:endParaRPr lang="en-US">
              <a:latin typeface="Arial" charset="0"/>
              <a:ea typeface="MS Gothic" charset="0"/>
              <a:cs typeface="MS Gothic" charset="0"/>
            </a:endParaRPr>
          </a:p>
        </p:txBody>
      </p:sp>
      <p:pic>
        <p:nvPicPr>
          <p:cNvPr id="300035"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116046"/>
            <a:ext cx="5478462" cy="115093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0036"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51" y="2051052"/>
            <a:ext cx="9145587" cy="430212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301058"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marL="0" lvl="1" indent="0">
              <a:lnSpc>
                <a:spcPts val="2475"/>
              </a:lnSpc>
              <a:buNone/>
            </a:pPr>
            <a:endParaRPr lang="en-US">
              <a:latin typeface="Arial" charset="0"/>
              <a:ea typeface="MS Gothic" charset="0"/>
              <a:cs typeface="MS Gothic" charset="0"/>
            </a:endParaRPr>
          </a:p>
        </p:txBody>
      </p:sp>
      <p:pic>
        <p:nvPicPr>
          <p:cNvPr id="301059"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688" y="2484438"/>
            <a:ext cx="6070600" cy="36766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1060"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2" y="1187456"/>
            <a:ext cx="389731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Exercise: Standard Content Creator</a:t>
            </a:r>
          </a:p>
        </p:txBody>
      </p:sp>
      <p:sp>
        <p:nvSpPr>
          <p:cNvPr id="302082" name="Rectangle 3"/>
          <p:cNvSpPr>
            <a:spLocks noGrp="1" noChangeArrowheads="1"/>
          </p:cNvSpPr>
          <p:nvPr>
            <p:ph idx="1"/>
          </p:nvPr>
        </p:nvSpPr>
        <p:spPr>
          <a:xfrm>
            <a:off x="450851" y="1282734"/>
            <a:ext cx="10180639" cy="5089525"/>
          </a:xfrm>
        </p:spPr>
        <p:txBody>
          <a:bodyPr lIns="41702" tIns="41702" rIns="41702" bIns="41702"/>
          <a:lstStyle/>
          <a:p>
            <a:pPr lvl="1">
              <a:lnSpc>
                <a:spcPts val="2475"/>
              </a:lnSpc>
            </a:pPr>
            <a:r>
              <a:rPr lang="en-US" dirty="0">
                <a:latin typeface="Arial" charset="0"/>
                <a:ea typeface="MS Gothic" charset="0"/>
                <a:cs typeface="MS Gothic" charset="0"/>
              </a:rPr>
              <a:t>For the administrator group, create a new page. For that, you have to open the page “Add Users” first.</a:t>
            </a:r>
          </a:p>
          <a:p>
            <a:pPr lvl="1">
              <a:lnSpc>
                <a:spcPts val="2475"/>
              </a:lnSpc>
            </a:pPr>
            <a:r>
              <a:rPr lang="en-US" dirty="0">
                <a:latin typeface="Arial" charset="0"/>
                <a:ea typeface="MS Gothic" charset="0"/>
                <a:cs typeface="MS Gothic" charset="0"/>
              </a:rPr>
              <a:t>Drag a “</a:t>
            </a:r>
            <a:r>
              <a:rPr lang="en-US" altLang="ja-JP" dirty="0">
                <a:latin typeface="Arial" charset="0"/>
                <a:ea typeface="MS Gothic" charset="0"/>
                <a:cs typeface="MS Gothic" charset="0"/>
              </a:rPr>
              <a:t>Standard Content Creator</a:t>
            </a:r>
            <a:r>
              <a:rPr lang="de-DE" altLang="ja-JP" dirty="0">
                <a:latin typeface="Arial" charset="0"/>
                <a:ea typeface="MS Gothic" charset="0"/>
                <a:cs typeface="MS Gothic" charset="0"/>
              </a:rPr>
              <a:t>“ </a:t>
            </a:r>
            <a:r>
              <a:rPr lang="en-US" altLang="ja-JP" dirty="0">
                <a:latin typeface="Arial" charset="0"/>
                <a:ea typeface="MS Gothic" charset="0"/>
                <a:cs typeface="MS Gothic" charset="0"/>
              </a:rPr>
              <a:t>to the page. </a:t>
            </a:r>
          </a:p>
          <a:p>
            <a:pPr lvl="1">
              <a:lnSpc>
                <a:spcPts val="2475"/>
              </a:lnSpc>
            </a:pPr>
            <a:r>
              <a:rPr lang="en-US" altLang="ja-JP" dirty="0">
                <a:latin typeface="Arial" charset="0"/>
                <a:ea typeface="MS Gothic" charset="0"/>
                <a:cs typeface="MS Gothic" charset="0"/>
              </a:rPr>
              <a:t>Modify the settings of this application: use the dialog of  the “event” node type. The path to store new contents should be “/sites content/live/bike/web contents/events/”</a:t>
            </a:r>
          </a:p>
          <a:p>
            <a:pPr lvl="1">
              <a:lnSpc>
                <a:spcPts val="2475"/>
              </a:lnSpc>
            </a:pPr>
            <a:r>
              <a:rPr lang="en-US" dirty="0">
                <a:latin typeface="Arial" charset="0"/>
                <a:ea typeface="MS Gothic" charset="0"/>
                <a:cs typeface="MS Gothic" charset="0"/>
              </a:rPr>
              <a:t>Create new events using the form.</a:t>
            </a:r>
          </a:p>
          <a:p>
            <a:pPr lvl="1">
              <a:lnSpc>
                <a:spcPts val="2475"/>
              </a:lnSpc>
            </a:pPr>
            <a:r>
              <a:rPr lang="en-US" dirty="0">
                <a:latin typeface="Arial" charset="0"/>
                <a:ea typeface="MS Gothic" charset="0"/>
                <a:cs typeface="MS Gothic" charset="0"/>
              </a:rPr>
              <a:t>The new events are stored in the same folder where the Content List Portlet reads from. Do the new events appear in the Content List showing the events? Try out the Content Edit Mode and publish the new </a:t>
            </a:r>
            <a:r>
              <a:rPr lang="en-US" dirty="0" smtClean="0">
                <a:latin typeface="Arial" charset="0"/>
                <a:ea typeface="MS Gothic" charset="0"/>
                <a:cs typeface="MS Gothic" charset="0"/>
              </a:rPr>
              <a:t>events.</a:t>
            </a:r>
            <a:endParaRPr lang="en-US" dirty="0">
              <a:latin typeface="Arial" charset="0"/>
              <a:ea typeface="MS Gothic" charset="0"/>
              <a:cs typeface="MS Gothic" charset="0"/>
            </a:endParaRPr>
          </a:p>
          <a:p>
            <a:pPr lvl="1">
              <a:lnSpc>
                <a:spcPts val="2475"/>
              </a:lnSpc>
            </a:pPr>
            <a:endParaRPr lang="en-US" dirty="0">
              <a:latin typeface="Arial" charset="0"/>
              <a:ea typeface="MS Gothic" charset="0"/>
              <a:cs typeface="MS Gothic"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eXo Content</a:t>
            </a:r>
            <a:endParaRPr lang="en-US" dirty="0"/>
          </a:p>
        </p:txBody>
      </p:sp>
      <p:sp>
        <p:nvSpPr>
          <p:cNvPr id="3" name="Espace réservé du texte 2"/>
          <p:cNvSpPr>
            <a:spLocks noGrp="1"/>
          </p:cNvSpPr>
          <p:nvPr>
            <p:ph type="body" sz="quarter" idx="11"/>
          </p:nvPr>
        </p:nvSpPr>
        <p:spPr/>
        <p:txBody>
          <a:bodyPr/>
          <a:lstStyle/>
          <a:p>
            <a:r>
              <a:rPr lang="en-US" dirty="0" smtClean="0"/>
              <a:t>Introduction</a:t>
            </a:r>
            <a:endParaRPr lang="en-US" dirty="0"/>
          </a:p>
        </p:txBody>
      </p:sp>
      <p:sp>
        <p:nvSpPr>
          <p:cNvPr id="4" name="Espace réservé du texte 3"/>
          <p:cNvSpPr>
            <a:spLocks noGrp="1"/>
          </p:cNvSpPr>
          <p:nvPr>
            <p:ph type="body" sz="quarter" idx="13"/>
          </p:nvPr>
        </p:nvSpPr>
        <p:spPr/>
        <p:txBody>
          <a:bodyPr/>
          <a:lstStyle/>
          <a:p>
            <a:endParaRPr lang="en-US"/>
          </a:p>
        </p:txBody>
      </p:sp>
      <p:sp>
        <p:nvSpPr>
          <p:cNvPr id="5" name="Espace réservé du texte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08755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 par défaut">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7_Thème Office">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Thème par défaut.thmx</Template>
  <TotalTime>16601</TotalTime>
  <Words>2840</Words>
  <Application>Microsoft Macintosh PowerPoint</Application>
  <PresentationFormat>Personnalisé</PresentationFormat>
  <Paragraphs>555</Paragraphs>
  <Slides>97</Slides>
  <Notes>78</Notes>
  <HiddenSlides>0</HiddenSlides>
  <MMClips>0</MMClips>
  <ScaleCrop>false</ScaleCrop>
  <HeadingPairs>
    <vt:vector size="4" baseType="variant">
      <vt:variant>
        <vt:lpstr>Thème</vt:lpstr>
      </vt:variant>
      <vt:variant>
        <vt:i4>1</vt:i4>
      </vt:variant>
      <vt:variant>
        <vt:lpstr>Titres des diapositives</vt:lpstr>
      </vt:variant>
      <vt:variant>
        <vt:i4>97</vt:i4>
      </vt:variant>
    </vt:vector>
  </HeadingPairs>
  <TitlesOfParts>
    <vt:vector size="98" baseType="lpstr">
      <vt:lpstr>Thème par défaut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Standard Content Creator</vt:lpstr>
      <vt:lpstr>Standard Content Creator</vt:lpstr>
      <vt:lpstr>Standard Content Creator</vt:lpstr>
      <vt:lpstr>Exercise: Standard Content Creator</vt:lpstr>
      <vt:lpstr>Présentation PowerPoint</vt:lpstr>
    </vt:vector>
  </TitlesOfParts>
  <Company>LiteOS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MoZarD</dc:creator>
  <cp:lastModifiedBy>exo</cp:lastModifiedBy>
  <cp:revision>390</cp:revision>
  <dcterms:created xsi:type="dcterms:W3CDTF">2010-05-16T11:54:08Z</dcterms:created>
  <dcterms:modified xsi:type="dcterms:W3CDTF">2012-03-13T18:06:14Z</dcterms:modified>
</cp:coreProperties>
</file>